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61" r:id="rId3"/>
  </p:sldMasterIdLst>
  <p:sldIdLst>
    <p:sldId id="256" r:id="rId4"/>
    <p:sldId id="257" r:id="rId5"/>
  </p:sldIdLst>
  <p:sldSz cx="9144000" cy="6858000" type="screen4x3"/>
  <p:notesSz cx="6858000" cy="9144000"/>
  <p:defaultTextStyle>
    <a:defPPr>
      <a:defRPr lang="en-I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213"/>
            <a:ext cx="8229600" cy="3976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9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4521200" y="2030413"/>
          <a:ext cx="41402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4139543" imgH="3011685" progId="Excel.Chart.8">
                  <p:embed/>
                </p:oleObj>
              </mc:Choice>
              <mc:Fallback>
                <p:oleObj r:id="rId3" imgW="4139543" imgH="301168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030413"/>
                        <a:ext cx="4140200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1213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7894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7656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7894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7656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2081214"/>
            <a:ext cx="6543675" cy="40772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50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191000"/>
            <a:ext cx="5056188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479"/>
            <a:ext cx="5523273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18055"/>
            <a:ext cx="5523273" cy="10468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7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0038"/>
            <a:ext cx="82296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81213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866775"/>
            <a:ext cx="6446838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7" descr="header_white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0"/>
            <a:ext cx="14716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foot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6246813"/>
            <a:ext cx="14716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 descr="url_whit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84938"/>
            <a:ext cx="1260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B0039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0038"/>
            <a:ext cx="82296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81213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IE" altLang="en-US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866775"/>
            <a:ext cx="6446838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4" descr="LSOI_LOGO_INDIGO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58763"/>
            <a:ext cx="11064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webs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518275"/>
            <a:ext cx="12604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LSOI_LOGO_INDIGO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1135063"/>
            <a:ext cx="1504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webs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6399213"/>
            <a:ext cx="18002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0B0039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457200" y="111760"/>
            <a:ext cx="6725920" cy="932815"/>
          </a:xfrm>
        </p:spPr>
        <p:txBody>
          <a:bodyPr/>
          <a:lstStyle/>
          <a:p>
            <a:r>
              <a:rPr lang="en-IE" dirty="0"/>
              <a:t>‘Brexit Admissions’ to the Roll of Solicitors in Ireland 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58729"/>
              </p:ext>
            </p:extLst>
          </p:nvPr>
        </p:nvGraphicFramePr>
        <p:xfrm>
          <a:off x="802642" y="2136726"/>
          <a:ext cx="6563359" cy="311599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4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2016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2017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2018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English &amp; Welsh solicitors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806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547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564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1,917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Northern Irish solicitors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27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Scots solicitors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833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576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602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2,011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02642" y="11773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UK Admissions since 1 January 2016</a:t>
            </a:r>
            <a:endParaRPr lang="en-IE" dirty="0"/>
          </a:p>
          <a:p>
            <a:r>
              <a:rPr lang="en-GB" b="1" dirty="0"/>
              <a:t>(23 October 2018)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802642" y="5442635"/>
            <a:ext cx="602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Total number of solicitors on the Roll currently 18,409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8106"/>
              </p:ext>
            </p:extLst>
          </p:nvPr>
        </p:nvGraphicFramePr>
        <p:xfrm>
          <a:off x="426722" y="1127745"/>
          <a:ext cx="6553198" cy="51308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Eversheds Sutherland LLP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132 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Freshfields</a:t>
                      </a:r>
                      <a:r>
                        <a:rPr lang="en-GB" sz="1100" dirty="0">
                          <a:effectLst/>
                        </a:rPr>
                        <a:t> Bruckhaus </a:t>
                      </a:r>
                      <a:r>
                        <a:rPr lang="en-GB" sz="1100" dirty="0" err="1">
                          <a:effectLst/>
                        </a:rPr>
                        <a:t>Deringer</a:t>
                      </a:r>
                      <a:r>
                        <a:rPr lang="en-GB" sz="1100" dirty="0">
                          <a:effectLst/>
                        </a:rPr>
                        <a:t> LLP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131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Slaughter &amp; May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109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Allen &amp; Overy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103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Latham &amp; Watkins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91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Linklaters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Herbert Smith Freehills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Hogan Lovells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Bristows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35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Google UK Ltd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Clifford Chance LLP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27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Baker MacKenzie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Pinsent Mason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DLA Piper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953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Gibson Dunne &amp; Crutcher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Fieldfisher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Ashursts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Travers Smith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White &amp; Case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Bird &amp; Bird LLP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Shearman &amp; Sterling LLP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CMS Cameron McKenna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47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20.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Norton Rose Fulbright LLP</a:t>
                      </a:r>
                      <a:endParaRPr lang="en-I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</a:t>
                      </a:r>
                      <a:endParaRPr lang="en-I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5" marR="5517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6722" y="185140"/>
            <a:ext cx="655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Firms with 10 or more UK solicitors transferring </a:t>
            </a:r>
            <a:endParaRPr lang="en-IE" dirty="0" smtClean="0"/>
          </a:p>
          <a:p>
            <a:r>
              <a:rPr lang="en-IE" dirty="0" smtClean="0"/>
              <a:t>to </a:t>
            </a:r>
            <a:r>
              <a:rPr lang="en-IE" dirty="0"/>
              <a:t>the Roll in Ireland</a:t>
            </a:r>
          </a:p>
        </p:txBody>
      </p:sp>
    </p:spTree>
    <p:extLst>
      <p:ext uri="{BB962C8B-B14F-4D97-AF65-F5344CB8AC3E}">
        <p14:creationId xmlns:p14="http://schemas.microsoft.com/office/powerpoint/2010/main" val="214734963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templat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9</TotalTime>
  <Words>218</Words>
  <Application>Microsoft Office PowerPoint</Application>
  <PresentationFormat>On-screen Show (4:3)</PresentationFormat>
  <Paragraphs>100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Times New Roman</vt:lpstr>
      <vt:lpstr>presentation_template</vt:lpstr>
      <vt:lpstr>3_Office Theme</vt:lpstr>
      <vt:lpstr>1_Office Theme</vt:lpstr>
      <vt:lpstr>Microsoft Excel Chart</vt:lpstr>
      <vt:lpstr>‘Brexit Admissions’ to the Roll of Solicitors in Ireland 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Sheane</dc:creator>
  <cp:lastModifiedBy>Gavin Walsh</cp:lastModifiedBy>
  <cp:revision>3</cp:revision>
  <dcterms:created xsi:type="dcterms:W3CDTF">2018-11-12T15:11:12Z</dcterms:created>
  <dcterms:modified xsi:type="dcterms:W3CDTF">2018-11-14T11:55:33Z</dcterms:modified>
</cp:coreProperties>
</file>