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1" r:id="rId3"/>
    <p:sldId id="290" r:id="rId4"/>
    <p:sldId id="257" r:id="rId5"/>
    <p:sldId id="258" r:id="rId6"/>
    <p:sldId id="260" r:id="rId7"/>
    <p:sldId id="259" r:id="rId8"/>
    <p:sldId id="285" r:id="rId9"/>
    <p:sldId id="282" r:id="rId10"/>
    <p:sldId id="263" r:id="rId11"/>
    <p:sldId id="284" r:id="rId12"/>
    <p:sldId id="283" r:id="rId13"/>
    <p:sldId id="286" r:id="rId14"/>
    <p:sldId id="287" r:id="rId15"/>
    <p:sldId id="288" r:id="rId16"/>
    <p:sldId id="289" r:id="rId17"/>
    <p:sldId id="272" r:id="rId18"/>
    <p:sldId id="264" r:id="rId19"/>
    <p:sldId id="271" r:id="rId20"/>
    <p:sldId id="268" r:id="rId21"/>
    <p:sldId id="273" r:id="rId22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75" d="100"/>
          <a:sy n="175" d="100"/>
        </p:scale>
        <p:origin x="-736" y="-10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ED522-C71D-4AE0-A8BD-3C4D399636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12E2D-8658-4B01-A064-0228FFB75082}">
      <dgm:prSet phldrT="[Text]"/>
      <dgm:spPr/>
      <dgm:t>
        <a:bodyPr/>
        <a:lstStyle/>
        <a:p>
          <a:r>
            <a:rPr lang="en-US" b="1" dirty="0" smtClean="0"/>
            <a:t>State of Play</a:t>
          </a:r>
          <a:endParaRPr lang="en-US" dirty="0"/>
        </a:p>
      </dgm:t>
    </dgm:pt>
    <dgm:pt modelId="{6D348618-B6CE-4F85-8BD9-B26BCC511262}" type="parTrans" cxnId="{9F690C8C-6929-4352-807A-4F69846A939E}">
      <dgm:prSet/>
      <dgm:spPr/>
      <dgm:t>
        <a:bodyPr/>
        <a:lstStyle/>
        <a:p>
          <a:endParaRPr lang="en-US"/>
        </a:p>
      </dgm:t>
    </dgm:pt>
    <dgm:pt modelId="{E58EB96B-B53B-44A4-B3B3-3CEF8A56FBB5}" type="sibTrans" cxnId="{9F690C8C-6929-4352-807A-4F69846A939E}">
      <dgm:prSet/>
      <dgm:spPr/>
      <dgm:t>
        <a:bodyPr/>
        <a:lstStyle/>
        <a:p>
          <a:endParaRPr lang="en-US"/>
        </a:p>
      </dgm:t>
    </dgm:pt>
    <dgm:pt modelId="{33CD6C34-4615-435B-8DEF-DFF23D3DC7D6}">
      <dgm:prSet phldrT="[Text]" custT="1"/>
      <dgm:spPr/>
      <dgm:t>
        <a:bodyPr/>
        <a:lstStyle/>
        <a:p>
          <a:r>
            <a:rPr lang="en-US" sz="1000" dirty="0" smtClean="0"/>
            <a:t>Where are we now?.</a:t>
          </a:r>
          <a:endParaRPr lang="en-US" sz="1000" dirty="0"/>
        </a:p>
      </dgm:t>
    </dgm:pt>
    <dgm:pt modelId="{D9B21008-5693-4F11-A253-A7CA6E4F03B8}" type="parTrans" cxnId="{3A4DAE6D-5336-40AD-A8F3-63070DF05139}">
      <dgm:prSet/>
      <dgm:spPr/>
      <dgm:t>
        <a:bodyPr/>
        <a:lstStyle/>
        <a:p>
          <a:endParaRPr lang="en-US"/>
        </a:p>
      </dgm:t>
    </dgm:pt>
    <dgm:pt modelId="{20E8AC6B-2BDF-435E-89A7-6F8369454981}" type="sibTrans" cxnId="{3A4DAE6D-5336-40AD-A8F3-63070DF05139}">
      <dgm:prSet/>
      <dgm:spPr/>
      <dgm:t>
        <a:bodyPr/>
        <a:lstStyle/>
        <a:p>
          <a:endParaRPr lang="en-US"/>
        </a:p>
      </dgm:t>
    </dgm:pt>
    <dgm:pt modelId="{99294438-48AB-470A-9E6B-9B93645064F3}">
      <dgm:prSet phldrT="[Text]"/>
      <dgm:spPr/>
      <dgm:t>
        <a:bodyPr/>
        <a:lstStyle/>
        <a:p>
          <a:r>
            <a:rPr lang="en-US" b="1" dirty="0" smtClean="0"/>
            <a:t>Possible Outcomes</a:t>
          </a:r>
          <a:endParaRPr lang="en-US" dirty="0"/>
        </a:p>
      </dgm:t>
    </dgm:pt>
    <dgm:pt modelId="{2B5B203D-1CAA-47A5-B2F1-30A54A2643CA}" type="parTrans" cxnId="{BA858E78-B174-4AC2-96EB-A812BACA9DBF}">
      <dgm:prSet/>
      <dgm:spPr/>
      <dgm:t>
        <a:bodyPr/>
        <a:lstStyle/>
        <a:p>
          <a:endParaRPr lang="en-US"/>
        </a:p>
      </dgm:t>
    </dgm:pt>
    <dgm:pt modelId="{5A3FBB59-DACC-4973-AA60-29D8BCB80FF5}" type="sibTrans" cxnId="{BA858E78-B174-4AC2-96EB-A812BACA9DBF}">
      <dgm:prSet/>
      <dgm:spPr/>
      <dgm:t>
        <a:bodyPr/>
        <a:lstStyle/>
        <a:p>
          <a:endParaRPr lang="en-US"/>
        </a:p>
      </dgm:t>
    </dgm:pt>
    <dgm:pt modelId="{F23756E4-BAA0-4ED0-8029-2F6B516FF2F9}">
      <dgm:prSet phldrT="[Text]" custT="1"/>
      <dgm:spPr/>
      <dgm:t>
        <a:bodyPr/>
        <a:lstStyle/>
        <a:p>
          <a:r>
            <a:rPr lang="en-US" sz="1000" dirty="0" smtClean="0"/>
            <a:t>HARD BREXIT /SOFT BREXIT</a:t>
          </a:r>
          <a:endParaRPr lang="en-US" sz="1000" dirty="0"/>
        </a:p>
      </dgm:t>
    </dgm:pt>
    <dgm:pt modelId="{8FF98109-1034-480B-BFFE-7F5426E8A6A7}" type="parTrans" cxnId="{BE91F13B-D385-4B64-A148-139BDF6ABDFA}">
      <dgm:prSet/>
      <dgm:spPr/>
      <dgm:t>
        <a:bodyPr/>
        <a:lstStyle/>
        <a:p>
          <a:endParaRPr lang="en-US"/>
        </a:p>
      </dgm:t>
    </dgm:pt>
    <dgm:pt modelId="{462D9397-F04D-43E0-9F47-6BC0BA93AD7D}" type="sibTrans" cxnId="{BE91F13B-D385-4B64-A148-139BDF6ABDFA}">
      <dgm:prSet/>
      <dgm:spPr/>
      <dgm:t>
        <a:bodyPr/>
        <a:lstStyle/>
        <a:p>
          <a:endParaRPr lang="en-US"/>
        </a:p>
      </dgm:t>
    </dgm:pt>
    <dgm:pt modelId="{C0439B9D-7A08-4184-8D07-8B04F5E9C7C7}">
      <dgm:prSet phldrT="[Text]"/>
      <dgm:spPr/>
      <dgm:t>
        <a:bodyPr/>
        <a:lstStyle/>
        <a:p>
          <a:r>
            <a:rPr lang="en-US" b="1" dirty="0" smtClean="0"/>
            <a:t>Drug Regulatory Considerations</a:t>
          </a:r>
          <a:endParaRPr lang="en-US" b="1" dirty="0"/>
        </a:p>
      </dgm:t>
    </dgm:pt>
    <dgm:pt modelId="{DFFCCC8E-FE6D-4E42-855D-5A9A0C4396D7}" type="parTrans" cxnId="{A8C254E4-E274-423F-81E2-7A587A09B21E}">
      <dgm:prSet/>
      <dgm:spPr/>
      <dgm:t>
        <a:bodyPr/>
        <a:lstStyle/>
        <a:p>
          <a:endParaRPr lang="en-US"/>
        </a:p>
      </dgm:t>
    </dgm:pt>
    <dgm:pt modelId="{CD09A28A-DAE2-49A9-A41B-5B9AF4F45C1C}" type="sibTrans" cxnId="{A8C254E4-E274-423F-81E2-7A587A09B21E}">
      <dgm:prSet/>
      <dgm:spPr/>
      <dgm:t>
        <a:bodyPr/>
        <a:lstStyle/>
        <a:p>
          <a:endParaRPr lang="en-US"/>
        </a:p>
      </dgm:t>
    </dgm:pt>
    <dgm:pt modelId="{B8A42645-D8A9-4CC3-9C09-2CA862FC96AD}">
      <dgm:prSet phldrT="[Text]"/>
      <dgm:spPr/>
      <dgm:t>
        <a:bodyPr/>
        <a:lstStyle/>
        <a:p>
          <a:r>
            <a:rPr lang="en-US" b="1" dirty="0" smtClean="0"/>
            <a:t>Food Regulatory Considerations</a:t>
          </a:r>
          <a:endParaRPr lang="en-US" dirty="0"/>
        </a:p>
      </dgm:t>
    </dgm:pt>
    <dgm:pt modelId="{4E823685-681A-4D4B-86AB-68773EE72F90}" type="parTrans" cxnId="{DA57943B-80C5-4429-96F5-F7A0CDED39A8}">
      <dgm:prSet/>
      <dgm:spPr/>
      <dgm:t>
        <a:bodyPr/>
        <a:lstStyle/>
        <a:p>
          <a:endParaRPr lang="en-US"/>
        </a:p>
      </dgm:t>
    </dgm:pt>
    <dgm:pt modelId="{958DC7F4-AF28-47DB-A9D7-66B7587416BD}" type="sibTrans" cxnId="{DA57943B-80C5-4429-96F5-F7A0CDED39A8}">
      <dgm:prSet/>
      <dgm:spPr/>
      <dgm:t>
        <a:bodyPr/>
        <a:lstStyle/>
        <a:p>
          <a:endParaRPr lang="en-US"/>
        </a:p>
      </dgm:t>
    </dgm:pt>
    <dgm:pt modelId="{ED8BE323-1C06-4787-AF1E-8A8A931574BD}">
      <dgm:prSet phldrT="[Text]"/>
      <dgm:spPr/>
      <dgm:t>
        <a:bodyPr/>
        <a:lstStyle/>
        <a:p>
          <a:r>
            <a:rPr lang="en-US" b="1" dirty="0" smtClean="0"/>
            <a:t>UK No Deal Notices</a:t>
          </a:r>
          <a:endParaRPr lang="en-US" dirty="0"/>
        </a:p>
      </dgm:t>
    </dgm:pt>
    <dgm:pt modelId="{20D8F785-617D-4DE5-9247-B5A8252D01AD}" type="parTrans" cxnId="{0356C84A-DD8F-450A-9113-C1E9DC54CAD0}">
      <dgm:prSet/>
      <dgm:spPr/>
      <dgm:t>
        <a:bodyPr/>
        <a:lstStyle/>
        <a:p>
          <a:endParaRPr lang="en-US"/>
        </a:p>
      </dgm:t>
    </dgm:pt>
    <dgm:pt modelId="{12E2CBD6-666F-4933-B82D-3EB10BF04E52}" type="sibTrans" cxnId="{0356C84A-DD8F-450A-9113-C1E9DC54CAD0}">
      <dgm:prSet/>
      <dgm:spPr/>
      <dgm:t>
        <a:bodyPr/>
        <a:lstStyle/>
        <a:p>
          <a:endParaRPr lang="en-US"/>
        </a:p>
      </dgm:t>
    </dgm:pt>
    <dgm:pt modelId="{EB83559A-3975-464B-980B-0A9CAFBE4FE4}">
      <dgm:prSet phldrT="[Text]" custT="1"/>
      <dgm:spPr/>
      <dgm:t>
        <a:bodyPr/>
        <a:lstStyle/>
        <a:p>
          <a:r>
            <a:rPr lang="en-US" sz="1000" dirty="0" smtClean="0"/>
            <a:t> Key Issues</a:t>
          </a:r>
          <a:endParaRPr lang="en-US" sz="1000" dirty="0"/>
        </a:p>
      </dgm:t>
    </dgm:pt>
    <dgm:pt modelId="{D69FBB9D-8B83-47ED-AEA9-9A66B3C1A409}" type="parTrans" cxnId="{06560974-3C0A-4392-AA2A-73CCDA49D2A1}">
      <dgm:prSet/>
      <dgm:spPr/>
      <dgm:t>
        <a:bodyPr/>
        <a:lstStyle/>
        <a:p>
          <a:endParaRPr lang="en-US"/>
        </a:p>
      </dgm:t>
    </dgm:pt>
    <dgm:pt modelId="{17E97841-A01B-4850-B2D4-11C8242735D3}" type="sibTrans" cxnId="{06560974-3C0A-4392-AA2A-73CCDA49D2A1}">
      <dgm:prSet/>
      <dgm:spPr/>
      <dgm:t>
        <a:bodyPr/>
        <a:lstStyle/>
        <a:p>
          <a:endParaRPr lang="en-US"/>
        </a:p>
      </dgm:t>
    </dgm:pt>
    <dgm:pt modelId="{90941AFE-C2E6-4EBE-AB6A-1B8E609FAEEA}">
      <dgm:prSet phldrT="[Text]" custT="1"/>
      <dgm:spPr/>
      <dgm:t>
        <a:bodyPr/>
        <a:lstStyle/>
        <a:p>
          <a:r>
            <a:rPr lang="en-US" sz="1000" dirty="0" smtClean="0"/>
            <a:t>Key Issues</a:t>
          </a:r>
          <a:endParaRPr lang="en-US" sz="1000" dirty="0"/>
        </a:p>
      </dgm:t>
    </dgm:pt>
    <dgm:pt modelId="{A030EC7F-52B2-49CC-861B-19C72A276EFC}" type="parTrans" cxnId="{35199D90-832E-4A3F-90E3-09BA8E4AC8DF}">
      <dgm:prSet/>
      <dgm:spPr/>
      <dgm:t>
        <a:bodyPr/>
        <a:lstStyle/>
        <a:p>
          <a:endParaRPr lang="en-US"/>
        </a:p>
      </dgm:t>
    </dgm:pt>
    <dgm:pt modelId="{7410DB84-6E58-47EE-8BC8-C9E4B947C1FA}" type="sibTrans" cxnId="{35199D90-832E-4A3F-90E3-09BA8E4AC8DF}">
      <dgm:prSet/>
      <dgm:spPr/>
      <dgm:t>
        <a:bodyPr/>
        <a:lstStyle/>
        <a:p>
          <a:endParaRPr lang="en-US"/>
        </a:p>
      </dgm:t>
    </dgm:pt>
    <dgm:pt modelId="{5EB99879-1988-4750-B83A-309D818A2B75}">
      <dgm:prSet phldrT="[Text]" custT="1"/>
      <dgm:spPr/>
      <dgm:t>
        <a:bodyPr/>
        <a:lstStyle/>
        <a:p>
          <a:r>
            <a:rPr lang="en-US" sz="1000" dirty="0" smtClean="0"/>
            <a:t>GIs, Food </a:t>
          </a:r>
          <a:r>
            <a:rPr lang="en-US" sz="1000" dirty="0" err="1" smtClean="0"/>
            <a:t>Labelling</a:t>
          </a:r>
          <a:r>
            <a:rPr lang="en-US" sz="1000" dirty="0" smtClean="0"/>
            <a:t>, Food containing products of animal origin, Tariffs and Customs </a:t>
          </a:r>
          <a:endParaRPr lang="en-US" sz="1000" dirty="0"/>
        </a:p>
      </dgm:t>
    </dgm:pt>
    <dgm:pt modelId="{195D34F4-1F73-44DF-8979-9EF308CAC7A9}" type="parTrans" cxnId="{F1184ABA-DD6A-4263-8778-E0D7B8D4DF89}">
      <dgm:prSet/>
      <dgm:spPr/>
      <dgm:t>
        <a:bodyPr/>
        <a:lstStyle/>
        <a:p>
          <a:endParaRPr lang="en-US"/>
        </a:p>
      </dgm:t>
    </dgm:pt>
    <dgm:pt modelId="{F3E73060-9A59-4F59-A1BF-B597BDC82C50}" type="sibTrans" cxnId="{F1184ABA-DD6A-4263-8778-E0D7B8D4DF89}">
      <dgm:prSet/>
      <dgm:spPr/>
      <dgm:t>
        <a:bodyPr/>
        <a:lstStyle/>
        <a:p>
          <a:endParaRPr lang="en-US"/>
        </a:p>
      </dgm:t>
    </dgm:pt>
    <dgm:pt modelId="{E440B42A-555E-4AB5-87BB-E20236A30486}">
      <dgm:prSet phldrT="[Text]" custT="1"/>
      <dgm:spPr/>
      <dgm:t>
        <a:bodyPr/>
        <a:lstStyle/>
        <a:p>
          <a:r>
            <a:rPr lang="en-US" sz="1000" dirty="0" smtClean="0"/>
            <a:t>Tariff Example; EU no deal contingencies; key concerns for Irish law </a:t>
          </a:r>
          <a:endParaRPr lang="en-US" sz="1000" dirty="0"/>
        </a:p>
      </dgm:t>
    </dgm:pt>
    <dgm:pt modelId="{E01D820C-4BF5-4F1A-917F-2E16E60A67E6}" type="parTrans" cxnId="{5EE7C873-0AB2-4CC3-9813-C6273105F61F}">
      <dgm:prSet/>
      <dgm:spPr/>
      <dgm:t>
        <a:bodyPr/>
        <a:lstStyle/>
        <a:p>
          <a:endParaRPr lang="en-US"/>
        </a:p>
      </dgm:t>
    </dgm:pt>
    <dgm:pt modelId="{A4B9460D-4484-469E-96F4-63173913E7DF}" type="sibTrans" cxnId="{5EE7C873-0AB2-4CC3-9813-C6273105F61F}">
      <dgm:prSet/>
      <dgm:spPr/>
      <dgm:t>
        <a:bodyPr/>
        <a:lstStyle/>
        <a:p>
          <a:endParaRPr lang="en-US"/>
        </a:p>
      </dgm:t>
    </dgm:pt>
    <dgm:pt modelId="{1B462876-DFE6-40DD-9053-EC004F4BDFF0}">
      <dgm:prSet phldrT="[Text]"/>
      <dgm:spPr/>
      <dgm:t>
        <a:bodyPr/>
        <a:lstStyle/>
        <a:p>
          <a:r>
            <a:rPr lang="en-US" b="1" dirty="0" smtClean="0"/>
            <a:t>Finally…..</a:t>
          </a:r>
          <a:endParaRPr lang="en-US" b="1" dirty="0"/>
        </a:p>
      </dgm:t>
    </dgm:pt>
    <dgm:pt modelId="{82BD93D2-59BB-41A8-8951-962475BD78E5}" type="sibTrans" cxnId="{0496D227-718B-465B-A5B1-899CAE7F637C}">
      <dgm:prSet/>
      <dgm:spPr/>
      <dgm:t>
        <a:bodyPr/>
        <a:lstStyle/>
        <a:p>
          <a:endParaRPr lang="en-US"/>
        </a:p>
      </dgm:t>
    </dgm:pt>
    <dgm:pt modelId="{00EEC73F-03CA-49D3-A113-3C1A37858B6F}" type="parTrans" cxnId="{0496D227-718B-465B-A5B1-899CAE7F637C}">
      <dgm:prSet/>
      <dgm:spPr/>
      <dgm:t>
        <a:bodyPr/>
        <a:lstStyle/>
        <a:p>
          <a:endParaRPr lang="en-US"/>
        </a:p>
      </dgm:t>
    </dgm:pt>
    <dgm:pt modelId="{7899BA4B-8C46-4C31-B52E-8C2238F23251}" type="pres">
      <dgm:prSet presAssocID="{0E7ED522-C71D-4AE0-A8BD-3C4D399636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727F3-C86A-4463-9AEE-8E5866BBE26D}" type="pres">
      <dgm:prSet presAssocID="{6D712E2D-8658-4B01-A064-0228FFB75082}" presName="linNode" presStyleCnt="0"/>
      <dgm:spPr/>
    </dgm:pt>
    <dgm:pt modelId="{0D5B5DA5-5540-435D-8682-076B6F29CECA}" type="pres">
      <dgm:prSet presAssocID="{6D712E2D-8658-4B01-A064-0228FFB75082}" presName="parentText" presStyleLbl="node1" presStyleIdx="0" presStyleCnt="6" custScaleX="54631" custLinFactNeighborX="-13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308D5-5EBF-472B-BF9D-2C4AECD405C4}" type="pres">
      <dgm:prSet presAssocID="{6D712E2D-8658-4B01-A064-0228FFB75082}" presName="descendantText" presStyleLbl="alignAccFollowNode1" presStyleIdx="0" presStyleCnt="6" custScaleX="118747" custLinFactNeighborX="-6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3EBD3-F17D-4008-9AD4-9BA13A9C22BE}" type="pres">
      <dgm:prSet presAssocID="{E58EB96B-B53B-44A4-B3B3-3CEF8A56FBB5}" presName="sp" presStyleCnt="0"/>
      <dgm:spPr/>
    </dgm:pt>
    <dgm:pt modelId="{A1CE0753-B052-4F72-BDF5-E65F0D1394F1}" type="pres">
      <dgm:prSet presAssocID="{99294438-48AB-470A-9E6B-9B93645064F3}" presName="linNode" presStyleCnt="0"/>
      <dgm:spPr/>
    </dgm:pt>
    <dgm:pt modelId="{70E149D8-DE54-44C4-A574-F72AF5E495FC}" type="pres">
      <dgm:prSet presAssocID="{99294438-48AB-470A-9E6B-9B93645064F3}" presName="parentText" presStyleLbl="node1" presStyleIdx="1" presStyleCnt="6" custScaleX="54631" custLinFactNeighborX="-13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70B19-3955-4181-A23A-B427F2E5DF6C}" type="pres">
      <dgm:prSet presAssocID="{99294438-48AB-470A-9E6B-9B93645064F3}" presName="descendantText" presStyleLbl="alignAccFollowNode1" presStyleIdx="1" presStyleCnt="6" custScaleX="118747" custLinFactNeighborX="-6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A2B83-4489-410C-8749-7AB9D2B169A1}" type="pres">
      <dgm:prSet presAssocID="{5A3FBB59-DACC-4973-AA60-29D8BCB80FF5}" presName="sp" presStyleCnt="0"/>
      <dgm:spPr/>
    </dgm:pt>
    <dgm:pt modelId="{5EA2E064-0303-4C84-9288-5B4A09040D9E}" type="pres">
      <dgm:prSet presAssocID="{C0439B9D-7A08-4184-8D07-8B04F5E9C7C7}" presName="linNode" presStyleCnt="0"/>
      <dgm:spPr/>
    </dgm:pt>
    <dgm:pt modelId="{1BDBF8DB-C80F-428C-96FD-AB90EA10250D}" type="pres">
      <dgm:prSet presAssocID="{C0439B9D-7A08-4184-8D07-8B04F5E9C7C7}" presName="parentText" presStyleLbl="node1" presStyleIdx="2" presStyleCnt="6" custScaleX="54631" custLinFactNeighborX="-23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66D5A-D5A3-441A-98A1-9800EAEA94C7}" type="pres">
      <dgm:prSet presAssocID="{C0439B9D-7A08-4184-8D07-8B04F5E9C7C7}" presName="descendantText" presStyleLbl="alignAccFollowNode1" presStyleIdx="2" presStyleCnt="6" custScaleX="118747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044B2-701D-44E9-9FF9-30AD9C85A733}" type="pres">
      <dgm:prSet presAssocID="{CD09A28A-DAE2-49A9-A41B-5B9AF4F45C1C}" presName="sp" presStyleCnt="0"/>
      <dgm:spPr/>
    </dgm:pt>
    <dgm:pt modelId="{D82FE6B3-B18D-426D-9785-36E3503D268B}" type="pres">
      <dgm:prSet presAssocID="{B8A42645-D8A9-4CC3-9C09-2CA862FC96AD}" presName="linNode" presStyleCnt="0"/>
      <dgm:spPr/>
    </dgm:pt>
    <dgm:pt modelId="{FE17517D-CB04-4727-B1D1-512BA5FA034D}" type="pres">
      <dgm:prSet presAssocID="{B8A42645-D8A9-4CC3-9C09-2CA862FC96AD}" presName="parentText" presStyleLbl="node1" presStyleIdx="3" presStyleCnt="6" custScaleX="54631" custLinFactNeighborX="-23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8E76E-BF1F-42DF-95EC-698C333D1177}" type="pres">
      <dgm:prSet presAssocID="{B8A42645-D8A9-4CC3-9C09-2CA862FC96AD}" presName="descendantText" presStyleLbl="alignAccFollowNode1" presStyleIdx="3" presStyleCnt="6" custScaleX="118747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34A2E-0E28-4E1D-AE06-90918CD61101}" type="pres">
      <dgm:prSet presAssocID="{958DC7F4-AF28-47DB-A9D7-66B7587416BD}" presName="sp" presStyleCnt="0"/>
      <dgm:spPr/>
    </dgm:pt>
    <dgm:pt modelId="{3B61359B-8797-49C6-BA20-7ED39C0E0355}" type="pres">
      <dgm:prSet presAssocID="{ED8BE323-1C06-4787-AF1E-8A8A931574BD}" presName="linNode" presStyleCnt="0"/>
      <dgm:spPr/>
    </dgm:pt>
    <dgm:pt modelId="{F8043A2B-3DE6-49E6-A9AE-19475A41027D}" type="pres">
      <dgm:prSet presAssocID="{ED8BE323-1C06-4787-AF1E-8A8A931574BD}" presName="parentText" presStyleLbl="node1" presStyleIdx="4" presStyleCnt="6" custScaleX="54631" custLinFactNeighborX="-23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56195-4288-478A-AD0A-761A9DEF3CF6}" type="pres">
      <dgm:prSet presAssocID="{ED8BE323-1C06-4787-AF1E-8A8A931574BD}" presName="descendantText" presStyleLbl="alignAccFollowNode1" presStyleIdx="4" presStyleCnt="6" custScaleX="118747" custScaleY="153340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EA52B-9AFE-45F8-BB57-F49F69A620DC}" type="pres">
      <dgm:prSet presAssocID="{12E2CBD6-666F-4933-B82D-3EB10BF04E52}" presName="sp" presStyleCnt="0"/>
      <dgm:spPr/>
    </dgm:pt>
    <dgm:pt modelId="{753AC55C-77AB-418E-8711-B6BDCDC14FCE}" type="pres">
      <dgm:prSet presAssocID="{1B462876-DFE6-40DD-9053-EC004F4BDFF0}" presName="linNode" presStyleCnt="0"/>
      <dgm:spPr/>
    </dgm:pt>
    <dgm:pt modelId="{77515117-0FCB-41AC-AA0E-042AF645CE81}" type="pres">
      <dgm:prSet presAssocID="{1B462876-DFE6-40DD-9053-EC004F4BDFF0}" presName="parentText" presStyleLbl="node1" presStyleIdx="5" presStyleCnt="6" custScaleX="54631" custLinFactNeighborX="-13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E1662-C353-49AE-9893-ED5973ECE515}" type="pres">
      <dgm:prSet presAssocID="{1B462876-DFE6-40DD-9053-EC004F4BDFF0}" presName="descendantText" presStyleLbl="alignAccFollowNode1" presStyleIdx="5" presStyleCnt="6" custScaleX="118747" custLinFactNeighborX="-6020" custLinFactNeighborY="-7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858E78-B174-4AC2-96EB-A812BACA9DBF}" srcId="{0E7ED522-C71D-4AE0-A8BD-3C4D3996367D}" destId="{99294438-48AB-470A-9E6B-9B93645064F3}" srcOrd="1" destOrd="0" parTransId="{2B5B203D-1CAA-47A5-B2F1-30A54A2643CA}" sibTransId="{5A3FBB59-DACC-4973-AA60-29D8BCB80FF5}"/>
    <dgm:cxn modelId="{41DF5980-A9B2-7E49-B5A3-7E3E8CC3BB91}" type="presOf" srcId="{F23756E4-BAA0-4ED0-8029-2F6B516FF2F9}" destId="{82470B19-3955-4181-A23A-B427F2E5DF6C}" srcOrd="0" destOrd="0" presId="urn:microsoft.com/office/officeart/2005/8/layout/vList5"/>
    <dgm:cxn modelId="{5B750879-F56F-1E42-B917-F820A7916C12}" type="presOf" srcId="{B8A42645-D8A9-4CC3-9C09-2CA862FC96AD}" destId="{FE17517D-CB04-4727-B1D1-512BA5FA034D}" srcOrd="0" destOrd="0" presId="urn:microsoft.com/office/officeart/2005/8/layout/vList5"/>
    <dgm:cxn modelId="{9F690C8C-6929-4352-807A-4F69846A939E}" srcId="{0E7ED522-C71D-4AE0-A8BD-3C4D3996367D}" destId="{6D712E2D-8658-4B01-A064-0228FFB75082}" srcOrd="0" destOrd="0" parTransId="{6D348618-B6CE-4F85-8BD9-B26BCC511262}" sibTransId="{E58EB96B-B53B-44A4-B3B3-3CEF8A56FBB5}"/>
    <dgm:cxn modelId="{C174BC14-C0F8-1E40-928B-FCF726E7B369}" type="presOf" srcId="{EB83559A-3975-464B-980B-0A9CAFBE4FE4}" destId="{11866D5A-D5A3-441A-98A1-9800EAEA94C7}" srcOrd="0" destOrd="0" presId="urn:microsoft.com/office/officeart/2005/8/layout/vList5"/>
    <dgm:cxn modelId="{0B474FEA-218B-3A44-AA10-5FCBE989223B}" type="presOf" srcId="{0E7ED522-C71D-4AE0-A8BD-3C4D3996367D}" destId="{7899BA4B-8C46-4C31-B52E-8C2238F23251}" srcOrd="0" destOrd="0" presId="urn:microsoft.com/office/officeart/2005/8/layout/vList5"/>
    <dgm:cxn modelId="{35199D90-832E-4A3F-90E3-09BA8E4AC8DF}" srcId="{B8A42645-D8A9-4CC3-9C09-2CA862FC96AD}" destId="{90941AFE-C2E6-4EBE-AB6A-1B8E609FAEEA}" srcOrd="0" destOrd="0" parTransId="{A030EC7F-52B2-49CC-861B-19C72A276EFC}" sibTransId="{7410DB84-6E58-47EE-8BC8-C9E4B947C1FA}"/>
    <dgm:cxn modelId="{0496D227-718B-465B-A5B1-899CAE7F637C}" srcId="{0E7ED522-C71D-4AE0-A8BD-3C4D3996367D}" destId="{1B462876-DFE6-40DD-9053-EC004F4BDFF0}" srcOrd="5" destOrd="0" parTransId="{00EEC73F-03CA-49D3-A113-3C1A37858B6F}" sibTransId="{82BD93D2-59BB-41A8-8951-962475BD78E5}"/>
    <dgm:cxn modelId="{5EE7C873-0AB2-4CC3-9813-C6273105F61F}" srcId="{1B462876-DFE6-40DD-9053-EC004F4BDFF0}" destId="{E440B42A-555E-4AB5-87BB-E20236A30486}" srcOrd="0" destOrd="0" parTransId="{E01D820C-4BF5-4F1A-917F-2E16E60A67E6}" sibTransId="{A4B9460D-4484-469E-96F4-63173913E7DF}"/>
    <dgm:cxn modelId="{19EE898F-8E09-2448-8726-32D99F08EDB9}" type="presOf" srcId="{5EB99879-1988-4750-B83A-309D818A2B75}" destId="{10056195-4288-478A-AD0A-761A9DEF3CF6}" srcOrd="0" destOrd="0" presId="urn:microsoft.com/office/officeart/2005/8/layout/vList5"/>
    <dgm:cxn modelId="{772E8620-E297-4D47-924E-41CA8A57B95A}" type="presOf" srcId="{33CD6C34-4615-435B-8DEF-DFF23D3DC7D6}" destId="{49C308D5-5EBF-472B-BF9D-2C4AECD405C4}" srcOrd="0" destOrd="0" presId="urn:microsoft.com/office/officeart/2005/8/layout/vList5"/>
    <dgm:cxn modelId="{BE91F13B-D385-4B64-A148-139BDF6ABDFA}" srcId="{99294438-48AB-470A-9E6B-9B93645064F3}" destId="{F23756E4-BAA0-4ED0-8029-2F6B516FF2F9}" srcOrd="0" destOrd="0" parTransId="{8FF98109-1034-480B-BFFE-7F5426E8A6A7}" sibTransId="{462D9397-F04D-43E0-9F47-6BC0BA93AD7D}"/>
    <dgm:cxn modelId="{16D9EADA-573D-0244-A826-007A55C20072}" type="presOf" srcId="{6D712E2D-8658-4B01-A064-0228FFB75082}" destId="{0D5B5DA5-5540-435D-8682-076B6F29CECA}" srcOrd="0" destOrd="0" presId="urn:microsoft.com/office/officeart/2005/8/layout/vList5"/>
    <dgm:cxn modelId="{3A4DAE6D-5336-40AD-A8F3-63070DF05139}" srcId="{6D712E2D-8658-4B01-A064-0228FFB75082}" destId="{33CD6C34-4615-435B-8DEF-DFF23D3DC7D6}" srcOrd="0" destOrd="0" parTransId="{D9B21008-5693-4F11-A253-A7CA6E4F03B8}" sibTransId="{20E8AC6B-2BDF-435E-89A7-6F8369454981}"/>
    <dgm:cxn modelId="{DA57943B-80C5-4429-96F5-F7A0CDED39A8}" srcId="{0E7ED522-C71D-4AE0-A8BD-3C4D3996367D}" destId="{B8A42645-D8A9-4CC3-9C09-2CA862FC96AD}" srcOrd="3" destOrd="0" parTransId="{4E823685-681A-4D4B-86AB-68773EE72F90}" sibTransId="{958DC7F4-AF28-47DB-A9D7-66B7587416BD}"/>
    <dgm:cxn modelId="{E18D8726-FCC0-1246-9E08-92D3A36586C0}" type="presOf" srcId="{E440B42A-555E-4AB5-87BB-E20236A30486}" destId="{74EE1662-C353-49AE-9893-ED5973ECE515}" srcOrd="0" destOrd="0" presId="urn:microsoft.com/office/officeart/2005/8/layout/vList5"/>
    <dgm:cxn modelId="{BCC52C97-3B44-D645-B54D-30F691E8DCA7}" type="presOf" srcId="{90941AFE-C2E6-4EBE-AB6A-1B8E609FAEEA}" destId="{A8B8E76E-BF1F-42DF-95EC-698C333D1177}" srcOrd="0" destOrd="0" presId="urn:microsoft.com/office/officeart/2005/8/layout/vList5"/>
    <dgm:cxn modelId="{06560974-3C0A-4392-AA2A-73CCDA49D2A1}" srcId="{C0439B9D-7A08-4184-8D07-8B04F5E9C7C7}" destId="{EB83559A-3975-464B-980B-0A9CAFBE4FE4}" srcOrd="0" destOrd="0" parTransId="{D69FBB9D-8B83-47ED-AEA9-9A66B3C1A409}" sibTransId="{17E97841-A01B-4850-B2D4-11C8242735D3}"/>
    <dgm:cxn modelId="{0356C84A-DD8F-450A-9113-C1E9DC54CAD0}" srcId="{0E7ED522-C71D-4AE0-A8BD-3C4D3996367D}" destId="{ED8BE323-1C06-4787-AF1E-8A8A931574BD}" srcOrd="4" destOrd="0" parTransId="{20D8F785-617D-4DE5-9247-B5A8252D01AD}" sibTransId="{12E2CBD6-666F-4933-B82D-3EB10BF04E52}"/>
    <dgm:cxn modelId="{A8C254E4-E274-423F-81E2-7A587A09B21E}" srcId="{0E7ED522-C71D-4AE0-A8BD-3C4D3996367D}" destId="{C0439B9D-7A08-4184-8D07-8B04F5E9C7C7}" srcOrd="2" destOrd="0" parTransId="{DFFCCC8E-FE6D-4E42-855D-5A9A0C4396D7}" sibTransId="{CD09A28A-DAE2-49A9-A41B-5B9AF4F45C1C}"/>
    <dgm:cxn modelId="{ECC2668E-A473-364C-80CC-20998843ED7D}" type="presOf" srcId="{C0439B9D-7A08-4184-8D07-8B04F5E9C7C7}" destId="{1BDBF8DB-C80F-428C-96FD-AB90EA10250D}" srcOrd="0" destOrd="0" presId="urn:microsoft.com/office/officeart/2005/8/layout/vList5"/>
    <dgm:cxn modelId="{F1184ABA-DD6A-4263-8778-E0D7B8D4DF89}" srcId="{ED8BE323-1C06-4787-AF1E-8A8A931574BD}" destId="{5EB99879-1988-4750-B83A-309D818A2B75}" srcOrd="0" destOrd="0" parTransId="{195D34F4-1F73-44DF-8979-9EF308CAC7A9}" sibTransId="{F3E73060-9A59-4F59-A1BF-B597BDC82C50}"/>
    <dgm:cxn modelId="{F2032224-1855-6546-897D-9136F3F692A4}" type="presOf" srcId="{99294438-48AB-470A-9E6B-9B93645064F3}" destId="{70E149D8-DE54-44C4-A574-F72AF5E495FC}" srcOrd="0" destOrd="0" presId="urn:microsoft.com/office/officeart/2005/8/layout/vList5"/>
    <dgm:cxn modelId="{91120B8F-D66D-8D4B-85EE-224F4972C2D1}" type="presOf" srcId="{1B462876-DFE6-40DD-9053-EC004F4BDFF0}" destId="{77515117-0FCB-41AC-AA0E-042AF645CE81}" srcOrd="0" destOrd="0" presId="urn:microsoft.com/office/officeart/2005/8/layout/vList5"/>
    <dgm:cxn modelId="{D74F6F7B-AEAC-7144-A38B-B89937E9AD21}" type="presOf" srcId="{ED8BE323-1C06-4787-AF1E-8A8A931574BD}" destId="{F8043A2B-3DE6-49E6-A9AE-19475A41027D}" srcOrd="0" destOrd="0" presId="urn:microsoft.com/office/officeart/2005/8/layout/vList5"/>
    <dgm:cxn modelId="{E542D19F-B134-664D-94B7-B6ECB0AEE2AB}" type="presParOf" srcId="{7899BA4B-8C46-4C31-B52E-8C2238F23251}" destId="{2DE727F3-C86A-4463-9AEE-8E5866BBE26D}" srcOrd="0" destOrd="0" presId="urn:microsoft.com/office/officeart/2005/8/layout/vList5"/>
    <dgm:cxn modelId="{E9752BA6-EBDB-164F-BF34-8E82375CA4ED}" type="presParOf" srcId="{2DE727F3-C86A-4463-9AEE-8E5866BBE26D}" destId="{0D5B5DA5-5540-435D-8682-076B6F29CECA}" srcOrd="0" destOrd="0" presId="urn:microsoft.com/office/officeart/2005/8/layout/vList5"/>
    <dgm:cxn modelId="{6FF4A411-41C6-4F4E-B51D-44313EF9C040}" type="presParOf" srcId="{2DE727F3-C86A-4463-9AEE-8E5866BBE26D}" destId="{49C308D5-5EBF-472B-BF9D-2C4AECD405C4}" srcOrd="1" destOrd="0" presId="urn:microsoft.com/office/officeart/2005/8/layout/vList5"/>
    <dgm:cxn modelId="{7C4D372D-823C-654B-A7F7-339A303ED684}" type="presParOf" srcId="{7899BA4B-8C46-4C31-B52E-8C2238F23251}" destId="{8EB3EBD3-F17D-4008-9AD4-9BA13A9C22BE}" srcOrd="1" destOrd="0" presId="urn:microsoft.com/office/officeart/2005/8/layout/vList5"/>
    <dgm:cxn modelId="{7F1FF491-FCF8-614D-A8DE-26937B52A1CC}" type="presParOf" srcId="{7899BA4B-8C46-4C31-B52E-8C2238F23251}" destId="{A1CE0753-B052-4F72-BDF5-E65F0D1394F1}" srcOrd="2" destOrd="0" presId="urn:microsoft.com/office/officeart/2005/8/layout/vList5"/>
    <dgm:cxn modelId="{CB94BBF9-7D5C-2F4F-8513-E4EEDB86A812}" type="presParOf" srcId="{A1CE0753-B052-4F72-BDF5-E65F0D1394F1}" destId="{70E149D8-DE54-44C4-A574-F72AF5E495FC}" srcOrd="0" destOrd="0" presId="urn:microsoft.com/office/officeart/2005/8/layout/vList5"/>
    <dgm:cxn modelId="{43C00F01-7D62-B24F-8D87-5E05F2725461}" type="presParOf" srcId="{A1CE0753-B052-4F72-BDF5-E65F0D1394F1}" destId="{82470B19-3955-4181-A23A-B427F2E5DF6C}" srcOrd="1" destOrd="0" presId="urn:microsoft.com/office/officeart/2005/8/layout/vList5"/>
    <dgm:cxn modelId="{83A0A801-88E4-F944-993F-1EC809304C68}" type="presParOf" srcId="{7899BA4B-8C46-4C31-B52E-8C2238F23251}" destId="{F39A2B83-4489-410C-8749-7AB9D2B169A1}" srcOrd="3" destOrd="0" presId="urn:microsoft.com/office/officeart/2005/8/layout/vList5"/>
    <dgm:cxn modelId="{710E77B8-1121-DC4B-B3BC-D5A2AB7B2A91}" type="presParOf" srcId="{7899BA4B-8C46-4C31-B52E-8C2238F23251}" destId="{5EA2E064-0303-4C84-9288-5B4A09040D9E}" srcOrd="4" destOrd="0" presId="urn:microsoft.com/office/officeart/2005/8/layout/vList5"/>
    <dgm:cxn modelId="{41CAABF0-24C3-C042-91E8-35BB12A909E3}" type="presParOf" srcId="{5EA2E064-0303-4C84-9288-5B4A09040D9E}" destId="{1BDBF8DB-C80F-428C-96FD-AB90EA10250D}" srcOrd="0" destOrd="0" presId="urn:microsoft.com/office/officeart/2005/8/layout/vList5"/>
    <dgm:cxn modelId="{88A490A8-07F8-9042-91B4-AC1644B2D649}" type="presParOf" srcId="{5EA2E064-0303-4C84-9288-5B4A09040D9E}" destId="{11866D5A-D5A3-441A-98A1-9800EAEA94C7}" srcOrd="1" destOrd="0" presId="urn:microsoft.com/office/officeart/2005/8/layout/vList5"/>
    <dgm:cxn modelId="{C6212F89-B3DD-4647-AAC9-0BD359695E92}" type="presParOf" srcId="{7899BA4B-8C46-4C31-B52E-8C2238F23251}" destId="{0B0044B2-701D-44E9-9FF9-30AD9C85A733}" srcOrd="5" destOrd="0" presId="urn:microsoft.com/office/officeart/2005/8/layout/vList5"/>
    <dgm:cxn modelId="{A71C5B00-9413-994E-B369-1F1B7DFFA260}" type="presParOf" srcId="{7899BA4B-8C46-4C31-B52E-8C2238F23251}" destId="{D82FE6B3-B18D-426D-9785-36E3503D268B}" srcOrd="6" destOrd="0" presId="urn:microsoft.com/office/officeart/2005/8/layout/vList5"/>
    <dgm:cxn modelId="{1B7714E1-95FD-2A45-BCCA-6BC3272349F3}" type="presParOf" srcId="{D82FE6B3-B18D-426D-9785-36E3503D268B}" destId="{FE17517D-CB04-4727-B1D1-512BA5FA034D}" srcOrd="0" destOrd="0" presId="urn:microsoft.com/office/officeart/2005/8/layout/vList5"/>
    <dgm:cxn modelId="{7721A177-C945-8B4F-BA9E-FA926D6C8A0B}" type="presParOf" srcId="{D82FE6B3-B18D-426D-9785-36E3503D268B}" destId="{A8B8E76E-BF1F-42DF-95EC-698C333D1177}" srcOrd="1" destOrd="0" presId="urn:microsoft.com/office/officeart/2005/8/layout/vList5"/>
    <dgm:cxn modelId="{14FA1D8F-E0BC-254E-AEDE-12F0DECDC70F}" type="presParOf" srcId="{7899BA4B-8C46-4C31-B52E-8C2238F23251}" destId="{01C34A2E-0E28-4E1D-AE06-90918CD61101}" srcOrd="7" destOrd="0" presId="urn:microsoft.com/office/officeart/2005/8/layout/vList5"/>
    <dgm:cxn modelId="{D44D0FC0-7B6D-6042-9BC3-0A9EB2E6FCAE}" type="presParOf" srcId="{7899BA4B-8C46-4C31-B52E-8C2238F23251}" destId="{3B61359B-8797-49C6-BA20-7ED39C0E0355}" srcOrd="8" destOrd="0" presId="urn:microsoft.com/office/officeart/2005/8/layout/vList5"/>
    <dgm:cxn modelId="{7A86C52E-38A2-EE4E-83A4-3E82ED012E62}" type="presParOf" srcId="{3B61359B-8797-49C6-BA20-7ED39C0E0355}" destId="{F8043A2B-3DE6-49E6-A9AE-19475A41027D}" srcOrd="0" destOrd="0" presId="urn:microsoft.com/office/officeart/2005/8/layout/vList5"/>
    <dgm:cxn modelId="{4685D2FB-E0F4-9244-B663-4F2B6E321FAB}" type="presParOf" srcId="{3B61359B-8797-49C6-BA20-7ED39C0E0355}" destId="{10056195-4288-478A-AD0A-761A9DEF3CF6}" srcOrd="1" destOrd="0" presId="urn:microsoft.com/office/officeart/2005/8/layout/vList5"/>
    <dgm:cxn modelId="{5647C64F-3CEA-324D-A3C0-5AFE0502B403}" type="presParOf" srcId="{7899BA4B-8C46-4C31-B52E-8C2238F23251}" destId="{B79EA52B-9AFE-45F8-BB57-F49F69A620DC}" srcOrd="9" destOrd="0" presId="urn:microsoft.com/office/officeart/2005/8/layout/vList5"/>
    <dgm:cxn modelId="{7C628898-C195-7F4D-AE9A-9100A633BC94}" type="presParOf" srcId="{7899BA4B-8C46-4C31-B52E-8C2238F23251}" destId="{753AC55C-77AB-418E-8711-B6BDCDC14FCE}" srcOrd="10" destOrd="0" presId="urn:microsoft.com/office/officeart/2005/8/layout/vList5"/>
    <dgm:cxn modelId="{E07520EF-A642-8B43-A6B5-0DFD47DD3F35}" type="presParOf" srcId="{753AC55C-77AB-418E-8711-B6BDCDC14FCE}" destId="{77515117-0FCB-41AC-AA0E-042AF645CE81}" srcOrd="0" destOrd="0" presId="urn:microsoft.com/office/officeart/2005/8/layout/vList5"/>
    <dgm:cxn modelId="{8A003266-F0F7-8B45-8C26-7B9BA28E94BB}" type="presParOf" srcId="{753AC55C-77AB-418E-8711-B6BDCDC14FCE}" destId="{74EE1662-C353-49AE-9893-ED5973ECE5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32D374-8CF9-477F-90AA-F224FD4AD3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DF2AA2-4776-4247-AB98-FE2A5ED44014}">
      <dgm:prSet phldrT="[Text]"/>
      <dgm:spPr/>
      <dgm:t>
        <a:bodyPr/>
        <a:lstStyle/>
        <a:p>
          <a:r>
            <a:rPr lang="en-GB" dirty="0" smtClean="0"/>
            <a:t>Guidance from UK Government envisages stockpiling </a:t>
          </a:r>
          <a:endParaRPr lang="en-US" dirty="0"/>
        </a:p>
      </dgm:t>
    </dgm:pt>
    <dgm:pt modelId="{1D4D33AB-B704-4150-9643-C890B75AE270}" type="parTrans" cxnId="{89944F6D-A2C3-4D4F-9795-8BC406B3C5C3}">
      <dgm:prSet/>
      <dgm:spPr/>
      <dgm:t>
        <a:bodyPr/>
        <a:lstStyle/>
        <a:p>
          <a:endParaRPr lang="en-US"/>
        </a:p>
      </dgm:t>
    </dgm:pt>
    <dgm:pt modelId="{01123623-51D4-40D5-BA10-DDB25243B88E}" type="sibTrans" cxnId="{89944F6D-A2C3-4D4F-9795-8BC406B3C5C3}">
      <dgm:prSet/>
      <dgm:spPr/>
      <dgm:t>
        <a:bodyPr/>
        <a:lstStyle/>
        <a:p>
          <a:endParaRPr lang="en-US"/>
        </a:p>
      </dgm:t>
    </dgm:pt>
    <dgm:pt modelId="{9E7FE390-849D-48FA-956A-19438BBA0052}">
      <dgm:prSet phldrT="[Text]"/>
      <dgm:spPr/>
      <dgm:t>
        <a:bodyPr/>
        <a:lstStyle/>
        <a:p>
          <a:r>
            <a:rPr lang="en-GB" dirty="0" smtClean="0"/>
            <a:t>Underpinned by a legal obligation to ensure "</a:t>
          </a:r>
          <a:r>
            <a:rPr lang="en-GB" i="1" dirty="0" smtClean="0"/>
            <a:t>appropriate and continued supplies</a:t>
          </a:r>
          <a:r>
            <a:rPr lang="en-GB" dirty="0" smtClean="0"/>
            <a:t>" to pharmacies and suppliers (Art 81, Directive 2001/83/EC)</a:t>
          </a:r>
          <a:endParaRPr lang="en-US" dirty="0"/>
        </a:p>
      </dgm:t>
    </dgm:pt>
    <dgm:pt modelId="{E78C71BE-B54B-45E3-8F41-39487049C41D}" type="parTrans" cxnId="{672BBEE1-F92B-40E7-934D-62EF92BC7628}">
      <dgm:prSet/>
      <dgm:spPr/>
      <dgm:t>
        <a:bodyPr/>
        <a:lstStyle/>
        <a:p>
          <a:endParaRPr lang="en-US"/>
        </a:p>
      </dgm:t>
    </dgm:pt>
    <dgm:pt modelId="{942F9214-073A-4970-BDD0-8B426CA77BC8}" type="sibTrans" cxnId="{672BBEE1-F92B-40E7-934D-62EF92BC7628}">
      <dgm:prSet/>
      <dgm:spPr/>
      <dgm:t>
        <a:bodyPr/>
        <a:lstStyle/>
        <a:p>
          <a:endParaRPr lang="en-US"/>
        </a:p>
      </dgm:t>
    </dgm:pt>
    <dgm:pt modelId="{B9FFD1C0-41AB-476A-B54C-AE149EC032CE}">
      <dgm:prSet/>
      <dgm:spPr/>
      <dgm:t>
        <a:bodyPr/>
        <a:lstStyle/>
        <a:p>
          <a:r>
            <a:rPr lang="en-GB" dirty="0" smtClean="0"/>
            <a:t>UK implementing regulations </a:t>
          </a:r>
          <a:r>
            <a:rPr lang="en-GB" dirty="0" smtClean="0"/>
            <a:t>required </a:t>
          </a:r>
          <a:endParaRPr lang="en-GB" dirty="0" smtClean="0"/>
        </a:p>
      </dgm:t>
    </dgm:pt>
    <dgm:pt modelId="{7BDCC7FC-7C3A-4604-A547-538F585A3777}" type="parTrans" cxnId="{4514681F-DF47-47A9-8BB4-D6142E86F19F}">
      <dgm:prSet/>
      <dgm:spPr/>
      <dgm:t>
        <a:bodyPr/>
        <a:lstStyle/>
        <a:p>
          <a:endParaRPr lang="en-US"/>
        </a:p>
      </dgm:t>
    </dgm:pt>
    <dgm:pt modelId="{9E16D3B9-4515-4CD8-A9F3-323FF63C7D62}" type="sibTrans" cxnId="{4514681F-DF47-47A9-8BB4-D6142E86F19F}">
      <dgm:prSet/>
      <dgm:spPr/>
      <dgm:t>
        <a:bodyPr/>
        <a:lstStyle/>
        <a:p>
          <a:endParaRPr lang="en-US"/>
        </a:p>
      </dgm:t>
    </dgm:pt>
    <dgm:pt modelId="{BC03C585-DF23-4AC0-8D4D-A7AA5DE908E6}" type="pres">
      <dgm:prSet presAssocID="{C632D374-8CF9-477F-90AA-F224FD4AD30D}" presName="CompostProcess" presStyleCnt="0">
        <dgm:presLayoutVars>
          <dgm:dir/>
          <dgm:resizeHandles val="exact"/>
        </dgm:presLayoutVars>
      </dgm:prSet>
      <dgm:spPr/>
    </dgm:pt>
    <dgm:pt modelId="{A4BA9C8F-F1BA-4807-97A1-E01F77029968}" type="pres">
      <dgm:prSet presAssocID="{C632D374-8CF9-477F-90AA-F224FD4AD30D}" presName="arrow" presStyleLbl="bgShp" presStyleIdx="0" presStyleCnt="1"/>
      <dgm:spPr/>
    </dgm:pt>
    <dgm:pt modelId="{255B614C-33A5-4885-A0B2-01FA84C55EE7}" type="pres">
      <dgm:prSet presAssocID="{C632D374-8CF9-477F-90AA-F224FD4AD30D}" presName="linearProcess" presStyleCnt="0"/>
      <dgm:spPr/>
    </dgm:pt>
    <dgm:pt modelId="{89091CD2-46F1-458F-B7EC-AA502947292D}" type="pres">
      <dgm:prSet presAssocID="{72DF2AA2-4776-4247-AB98-FE2A5ED4401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DE3E2-CF0E-46B0-A6E3-F90F9CBA0ADB}" type="pres">
      <dgm:prSet presAssocID="{01123623-51D4-40D5-BA10-DDB25243B88E}" presName="sibTrans" presStyleCnt="0"/>
      <dgm:spPr/>
    </dgm:pt>
    <dgm:pt modelId="{FFE771E0-F5DF-4E11-9E6D-AB006771EF6F}" type="pres">
      <dgm:prSet presAssocID="{9E7FE390-849D-48FA-956A-19438BBA005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04B59-8562-429A-9C70-BD98812A97FB}" type="pres">
      <dgm:prSet presAssocID="{942F9214-073A-4970-BDD0-8B426CA77BC8}" presName="sibTrans" presStyleCnt="0"/>
      <dgm:spPr/>
    </dgm:pt>
    <dgm:pt modelId="{9E23D190-8C81-47DD-BDBF-7C42875AE69D}" type="pres">
      <dgm:prSet presAssocID="{B9FFD1C0-41AB-476A-B54C-AE149EC032C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BBEE1-F92B-40E7-934D-62EF92BC7628}" srcId="{C632D374-8CF9-477F-90AA-F224FD4AD30D}" destId="{9E7FE390-849D-48FA-956A-19438BBA0052}" srcOrd="1" destOrd="0" parTransId="{E78C71BE-B54B-45E3-8F41-39487049C41D}" sibTransId="{942F9214-073A-4970-BDD0-8B426CA77BC8}"/>
    <dgm:cxn modelId="{89944F6D-A2C3-4D4F-9795-8BC406B3C5C3}" srcId="{C632D374-8CF9-477F-90AA-F224FD4AD30D}" destId="{72DF2AA2-4776-4247-AB98-FE2A5ED44014}" srcOrd="0" destOrd="0" parTransId="{1D4D33AB-B704-4150-9643-C890B75AE270}" sibTransId="{01123623-51D4-40D5-BA10-DDB25243B88E}"/>
    <dgm:cxn modelId="{E999EF72-8BA1-4442-8C0E-8928FC078A6E}" type="presOf" srcId="{72DF2AA2-4776-4247-AB98-FE2A5ED44014}" destId="{89091CD2-46F1-458F-B7EC-AA502947292D}" srcOrd="0" destOrd="0" presId="urn:microsoft.com/office/officeart/2005/8/layout/hProcess9"/>
    <dgm:cxn modelId="{7AE68B77-73F9-499F-A471-6595C9D99C67}" type="presOf" srcId="{B9FFD1C0-41AB-476A-B54C-AE149EC032CE}" destId="{9E23D190-8C81-47DD-BDBF-7C42875AE69D}" srcOrd="0" destOrd="0" presId="urn:microsoft.com/office/officeart/2005/8/layout/hProcess9"/>
    <dgm:cxn modelId="{0E86BBA7-B090-49F3-AE21-49CE4E8D92D5}" type="presOf" srcId="{C632D374-8CF9-477F-90AA-F224FD4AD30D}" destId="{BC03C585-DF23-4AC0-8D4D-A7AA5DE908E6}" srcOrd="0" destOrd="0" presId="urn:microsoft.com/office/officeart/2005/8/layout/hProcess9"/>
    <dgm:cxn modelId="{1054548A-C475-4E33-A7A6-F8D62B565F6B}" type="presOf" srcId="{9E7FE390-849D-48FA-956A-19438BBA0052}" destId="{FFE771E0-F5DF-4E11-9E6D-AB006771EF6F}" srcOrd="0" destOrd="0" presId="urn:microsoft.com/office/officeart/2005/8/layout/hProcess9"/>
    <dgm:cxn modelId="{4514681F-DF47-47A9-8BB4-D6142E86F19F}" srcId="{C632D374-8CF9-477F-90AA-F224FD4AD30D}" destId="{B9FFD1C0-41AB-476A-B54C-AE149EC032CE}" srcOrd="2" destOrd="0" parTransId="{7BDCC7FC-7C3A-4604-A547-538F585A3777}" sibTransId="{9E16D3B9-4515-4CD8-A9F3-323FF63C7D62}"/>
    <dgm:cxn modelId="{51D937AD-EFEB-4FC5-A091-73F0FB8E95DE}" type="presParOf" srcId="{BC03C585-DF23-4AC0-8D4D-A7AA5DE908E6}" destId="{A4BA9C8F-F1BA-4807-97A1-E01F77029968}" srcOrd="0" destOrd="0" presId="urn:microsoft.com/office/officeart/2005/8/layout/hProcess9"/>
    <dgm:cxn modelId="{388B40C2-2601-4C3F-BDE5-ED025D8F8B46}" type="presParOf" srcId="{BC03C585-DF23-4AC0-8D4D-A7AA5DE908E6}" destId="{255B614C-33A5-4885-A0B2-01FA84C55EE7}" srcOrd="1" destOrd="0" presId="urn:microsoft.com/office/officeart/2005/8/layout/hProcess9"/>
    <dgm:cxn modelId="{855FA32A-C00A-403F-8E22-4146D130B12E}" type="presParOf" srcId="{255B614C-33A5-4885-A0B2-01FA84C55EE7}" destId="{89091CD2-46F1-458F-B7EC-AA502947292D}" srcOrd="0" destOrd="0" presId="urn:microsoft.com/office/officeart/2005/8/layout/hProcess9"/>
    <dgm:cxn modelId="{65C67F25-CCDE-471C-9167-C3AE8B703407}" type="presParOf" srcId="{255B614C-33A5-4885-A0B2-01FA84C55EE7}" destId="{8EBDE3E2-CF0E-46B0-A6E3-F90F9CBA0ADB}" srcOrd="1" destOrd="0" presId="urn:microsoft.com/office/officeart/2005/8/layout/hProcess9"/>
    <dgm:cxn modelId="{BF045BFC-480E-43F8-A11B-1A45CEBD0AC4}" type="presParOf" srcId="{255B614C-33A5-4885-A0B2-01FA84C55EE7}" destId="{FFE771E0-F5DF-4E11-9E6D-AB006771EF6F}" srcOrd="2" destOrd="0" presId="urn:microsoft.com/office/officeart/2005/8/layout/hProcess9"/>
    <dgm:cxn modelId="{D26FDD74-7CEF-4891-A307-FDC3879EC532}" type="presParOf" srcId="{255B614C-33A5-4885-A0B2-01FA84C55EE7}" destId="{0C604B59-8562-429A-9C70-BD98812A97FB}" srcOrd="3" destOrd="0" presId="urn:microsoft.com/office/officeart/2005/8/layout/hProcess9"/>
    <dgm:cxn modelId="{5B451329-7236-453A-8D53-7F88CEACA556}" type="presParOf" srcId="{255B614C-33A5-4885-A0B2-01FA84C55EE7}" destId="{9E23D190-8C81-47DD-BDBF-7C42875AE6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51F1F3-E2DB-4105-99BE-C4EC1AE8EA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8BB3E-49D0-4676-A2DE-2FB6C721C9C9}">
      <dgm:prSet phldrT="[Text]" custT="1"/>
      <dgm:spPr/>
      <dgm:t>
        <a:bodyPr/>
        <a:lstStyle/>
        <a:p>
          <a:r>
            <a:rPr lang="en-US" sz="2400" b="0" dirty="0" smtClean="0"/>
            <a:t>EU Approach </a:t>
          </a:r>
          <a:r>
            <a:rPr lang="en-US" sz="2400" b="0" dirty="0" smtClean="0"/>
            <a:t>to No Deal</a:t>
          </a:r>
          <a:endParaRPr lang="en-US" sz="2400" b="0" dirty="0"/>
        </a:p>
      </dgm:t>
    </dgm:pt>
    <dgm:pt modelId="{1876B749-A5D1-422A-AC1F-1E867AB9DC1B}" type="parTrans" cxnId="{11BE8580-727E-44F0-BBBA-4068E6795033}">
      <dgm:prSet/>
      <dgm:spPr/>
      <dgm:t>
        <a:bodyPr/>
        <a:lstStyle/>
        <a:p>
          <a:endParaRPr lang="en-US"/>
        </a:p>
      </dgm:t>
    </dgm:pt>
    <dgm:pt modelId="{41FE620A-25F6-4381-9444-7E8FFD003F4F}" type="sibTrans" cxnId="{11BE8580-727E-44F0-BBBA-4068E6795033}">
      <dgm:prSet/>
      <dgm:spPr/>
      <dgm:t>
        <a:bodyPr/>
        <a:lstStyle/>
        <a:p>
          <a:endParaRPr lang="en-US"/>
        </a:p>
      </dgm:t>
    </dgm:pt>
    <dgm:pt modelId="{6BBD406A-E386-4D2E-8062-8336A0235016}">
      <dgm:prSet phldrT="[Text]" custT="1"/>
      <dgm:spPr/>
      <dgm:t>
        <a:bodyPr/>
        <a:lstStyle/>
        <a:p>
          <a:r>
            <a:rPr lang="en-US" sz="1800" dirty="0" smtClean="0"/>
            <a:t>Published on 13</a:t>
          </a:r>
          <a:r>
            <a:rPr lang="en-US" sz="1800" baseline="30000" dirty="0" smtClean="0"/>
            <a:t>th</a:t>
          </a:r>
          <a:r>
            <a:rPr lang="en-US" sz="1800" dirty="0" smtClean="0"/>
            <a:t> November 2018</a:t>
          </a:r>
          <a:endParaRPr lang="en-US" sz="1800" dirty="0"/>
        </a:p>
      </dgm:t>
    </dgm:pt>
    <dgm:pt modelId="{B4068229-FA50-4232-AB07-D769BAB4081F}" type="parTrans" cxnId="{943ABE44-183D-4442-A799-1011476071D9}">
      <dgm:prSet/>
      <dgm:spPr/>
      <dgm:t>
        <a:bodyPr/>
        <a:lstStyle/>
        <a:p>
          <a:endParaRPr lang="en-US"/>
        </a:p>
      </dgm:t>
    </dgm:pt>
    <dgm:pt modelId="{EEC621D6-5AF4-41FD-9CA9-AED0CFBBA8F8}" type="sibTrans" cxnId="{943ABE44-183D-4442-A799-1011476071D9}">
      <dgm:prSet/>
      <dgm:spPr/>
      <dgm:t>
        <a:bodyPr/>
        <a:lstStyle/>
        <a:p>
          <a:endParaRPr lang="en-US"/>
        </a:p>
      </dgm:t>
    </dgm:pt>
    <dgm:pt modelId="{7ED64BEB-898A-4DBC-8EA4-F96020CEDF02}">
      <dgm:prSet custT="1"/>
      <dgm:spPr/>
      <dgm:t>
        <a:bodyPr/>
        <a:lstStyle/>
        <a:p>
          <a:r>
            <a:rPr lang="en-GB" sz="1800" dirty="0" smtClean="0"/>
            <a:t>Address key priority areas – </a:t>
          </a:r>
          <a:r>
            <a:rPr lang="en-GB" sz="1800" i="1" dirty="0" err="1" smtClean="0"/>
            <a:t>i.a</a:t>
          </a:r>
          <a:r>
            <a:rPr lang="en-GB" sz="1800" i="1" dirty="0" smtClean="0"/>
            <a:t> </a:t>
          </a:r>
          <a:r>
            <a:rPr lang="en-GB" sz="1800" dirty="0" smtClean="0"/>
            <a:t>air travel, visas, security</a:t>
          </a:r>
          <a:r>
            <a:rPr lang="en-GB" sz="1800" i="1" dirty="0" smtClean="0"/>
            <a:t>.</a:t>
          </a:r>
          <a:endParaRPr lang="en-GB" sz="1800" dirty="0" smtClean="0"/>
        </a:p>
      </dgm:t>
    </dgm:pt>
    <dgm:pt modelId="{1C1B5A0B-8BC8-4E42-B66C-692C53D91BA0}" type="parTrans" cxnId="{27412909-92B4-4A75-AE53-8DCD661CB59F}">
      <dgm:prSet/>
      <dgm:spPr/>
      <dgm:t>
        <a:bodyPr/>
        <a:lstStyle/>
        <a:p>
          <a:endParaRPr lang="en-US"/>
        </a:p>
      </dgm:t>
    </dgm:pt>
    <dgm:pt modelId="{16D2C7B2-BF88-4B1A-B52F-E3A405D64400}" type="sibTrans" cxnId="{27412909-92B4-4A75-AE53-8DCD661CB59F}">
      <dgm:prSet/>
      <dgm:spPr/>
      <dgm:t>
        <a:bodyPr/>
        <a:lstStyle/>
        <a:p>
          <a:endParaRPr lang="en-US"/>
        </a:p>
      </dgm:t>
    </dgm:pt>
    <dgm:pt modelId="{41439E4D-FFCF-4A4B-86DB-71454A3E96BB}">
      <dgm:prSet custT="1"/>
      <dgm:spPr/>
      <dgm:t>
        <a:bodyPr/>
        <a:lstStyle/>
        <a:p>
          <a:r>
            <a:rPr lang="en-GB" sz="1800" dirty="0" smtClean="0"/>
            <a:t>Article 50 Task </a:t>
          </a:r>
          <a:r>
            <a:rPr lang="en-GB" sz="1800" dirty="0" smtClean="0"/>
            <a:t>Force leading</a:t>
          </a:r>
          <a:endParaRPr lang="en-GB" sz="1800" dirty="0" smtClean="0"/>
        </a:p>
      </dgm:t>
    </dgm:pt>
    <dgm:pt modelId="{E0C06591-15C0-4456-AE18-A1BA3E2C808C}" type="parTrans" cxnId="{AC71F411-EF32-493E-8DA5-DDDCD2D8BB1A}">
      <dgm:prSet/>
      <dgm:spPr/>
      <dgm:t>
        <a:bodyPr/>
        <a:lstStyle/>
        <a:p>
          <a:endParaRPr lang="en-US"/>
        </a:p>
      </dgm:t>
    </dgm:pt>
    <dgm:pt modelId="{3CF761C5-4ED3-469B-B684-C8630D8E201E}" type="sibTrans" cxnId="{AC71F411-EF32-493E-8DA5-DDDCD2D8BB1A}">
      <dgm:prSet/>
      <dgm:spPr/>
      <dgm:t>
        <a:bodyPr/>
        <a:lstStyle/>
        <a:p>
          <a:endParaRPr lang="en-US"/>
        </a:p>
      </dgm:t>
    </dgm:pt>
    <dgm:pt modelId="{26792FA1-72B9-4630-AC48-EB692077F345}" type="pres">
      <dgm:prSet presAssocID="{EB51F1F3-E2DB-4105-99BE-C4EC1AE8EA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0EFA6-462F-47BA-9890-1BF09717A0D5}" type="pres">
      <dgm:prSet presAssocID="{7858BB3E-49D0-4676-A2DE-2FB6C721C9C9}" presName="parentLin" presStyleCnt="0"/>
      <dgm:spPr/>
    </dgm:pt>
    <dgm:pt modelId="{A50C405C-C88A-4CE9-B515-6C6C4DB9183E}" type="pres">
      <dgm:prSet presAssocID="{7858BB3E-49D0-4676-A2DE-2FB6C721C9C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59DAF27-BA91-489C-94B4-72E0E9076D15}" type="pres">
      <dgm:prSet presAssocID="{7858BB3E-49D0-4676-A2DE-2FB6C721C9C9}" presName="parentText" presStyleLbl="node1" presStyleIdx="0" presStyleCnt="1" custScaleY="57387" custLinFactNeighborY="-87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9AD5E-5135-4382-A360-1BB5333D3D46}" type="pres">
      <dgm:prSet presAssocID="{7858BB3E-49D0-4676-A2DE-2FB6C721C9C9}" presName="negativeSpace" presStyleCnt="0"/>
      <dgm:spPr/>
    </dgm:pt>
    <dgm:pt modelId="{3E760EF9-A14F-48E2-B648-E0D7D5D84F3B}" type="pres">
      <dgm:prSet presAssocID="{7858BB3E-49D0-4676-A2DE-2FB6C721C9C9}" presName="childText" presStyleLbl="conFgAcc1" presStyleIdx="0" presStyleCnt="1" custScaleY="86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E8580-727E-44F0-BBBA-4068E6795033}" srcId="{EB51F1F3-E2DB-4105-99BE-C4EC1AE8EA3D}" destId="{7858BB3E-49D0-4676-A2DE-2FB6C721C9C9}" srcOrd="0" destOrd="0" parTransId="{1876B749-A5D1-422A-AC1F-1E867AB9DC1B}" sibTransId="{41FE620A-25F6-4381-9444-7E8FFD003F4F}"/>
    <dgm:cxn modelId="{4256335E-9203-4DD0-BFC7-211051D56B18}" type="presOf" srcId="{41439E4D-FFCF-4A4B-86DB-71454A3E96BB}" destId="{3E760EF9-A14F-48E2-B648-E0D7D5D84F3B}" srcOrd="0" destOrd="2" presId="urn:microsoft.com/office/officeart/2005/8/layout/list1"/>
    <dgm:cxn modelId="{3D550DD6-8B86-4391-9E42-752578469CE6}" type="presOf" srcId="{6BBD406A-E386-4D2E-8062-8336A0235016}" destId="{3E760EF9-A14F-48E2-B648-E0D7D5D84F3B}" srcOrd="0" destOrd="0" presId="urn:microsoft.com/office/officeart/2005/8/layout/list1"/>
    <dgm:cxn modelId="{27412909-92B4-4A75-AE53-8DCD661CB59F}" srcId="{7858BB3E-49D0-4676-A2DE-2FB6C721C9C9}" destId="{7ED64BEB-898A-4DBC-8EA4-F96020CEDF02}" srcOrd="1" destOrd="0" parTransId="{1C1B5A0B-8BC8-4E42-B66C-692C53D91BA0}" sibTransId="{16D2C7B2-BF88-4B1A-B52F-E3A405D64400}"/>
    <dgm:cxn modelId="{B8994227-C671-4C66-B3A7-CFA6C59B3469}" type="presOf" srcId="{7858BB3E-49D0-4676-A2DE-2FB6C721C9C9}" destId="{A50C405C-C88A-4CE9-B515-6C6C4DB9183E}" srcOrd="0" destOrd="0" presId="urn:microsoft.com/office/officeart/2005/8/layout/list1"/>
    <dgm:cxn modelId="{943ABE44-183D-4442-A799-1011476071D9}" srcId="{7858BB3E-49D0-4676-A2DE-2FB6C721C9C9}" destId="{6BBD406A-E386-4D2E-8062-8336A0235016}" srcOrd="0" destOrd="0" parTransId="{B4068229-FA50-4232-AB07-D769BAB4081F}" sibTransId="{EEC621D6-5AF4-41FD-9CA9-AED0CFBBA8F8}"/>
    <dgm:cxn modelId="{AC71F411-EF32-493E-8DA5-DDDCD2D8BB1A}" srcId="{7858BB3E-49D0-4676-A2DE-2FB6C721C9C9}" destId="{41439E4D-FFCF-4A4B-86DB-71454A3E96BB}" srcOrd="2" destOrd="0" parTransId="{E0C06591-15C0-4456-AE18-A1BA3E2C808C}" sibTransId="{3CF761C5-4ED3-469B-B684-C8630D8E201E}"/>
    <dgm:cxn modelId="{A56DFE95-A837-4AE9-AD21-88A69AEB2612}" type="presOf" srcId="{7ED64BEB-898A-4DBC-8EA4-F96020CEDF02}" destId="{3E760EF9-A14F-48E2-B648-E0D7D5D84F3B}" srcOrd="0" destOrd="1" presId="urn:microsoft.com/office/officeart/2005/8/layout/list1"/>
    <dgm:cxn modelId="{55829B5A-CB88-4133-A2D5-D34CDB881BB6}" type="presOf" srcId="{EB51F1F3-E2DB-4105-99BE-C4EC1AE8EA3D}" destId="{26792FA1-72B9-4630-AC48-EB692077F345}" srcOrd="0" destOrd="0" presId="urn:microsoft.com/office/officeart/2005/8/layout/list1"/>
    <dgm:cxn modelId="{B1624634-2CB0-459B-AA3C-EAE9AB476952}" type="presOf" srcId="{7858BB3E-49D0-4676-A2DE-2FB6C721C9C9}" destId="{A59DAF27-BA91-489C-94B4-72E0E9076D15}" srcOrd="1" destOrd="0" presId="urn:microsoft.com/office/officeart/2005/8/layout/list1"/>
    <dgm:cxn modelId="{28C33F3F-AB30-477D-9BD9-EEAFF34B32C8}" type="presParOf" srcId="{26792FA1-72B9-4630-AC48-EB692077F345}" destId="{D660EFA6-462F-47BA-9890-1BF09717A0D5}" srcOrd="0" destOrd="0" presId="urn:microsoft.com/office/officeart/2005/8/layout/list1"/>
    <dgm:cxn modelId="{14A52C69-B27B-4EDB-8322-C823D1C8C3E1}" type="presParOf" srcId="{D660EFA6-462F-47BA-9890-1BF09717A0D5}" destId="{A50C405C-C88A-4CE9-B515-6C6C4DB9183E}" srcOrd="0" destOrd="0" presId="urn:microsoft.com/office/officeart/2005/8/layout/list1"/>
    <dgm:cxn modelId="{F2C1102B-D56B-4920-85F7-3DAAEC9A3877}" type="presParOf" srcId="{D660EFA6-462F-47BA-9890-1BF09717A0D5}" destId="{A59DAF27-BA91-489C-94B4-72E0E9076D15}" srcOrd="1" destOrd="0" presId="urn:microsoft.com/office/officeart/2005/8/layout/list1"/>
    <dgm:cxn modelId="{0A0FFBC8-929E-4C93-A18B-6D72CB8DC59B}" type="presParOf" srcId="{26792FA1-72B9-4630-AC48-EB692077F345}" destId="{57A9AD5E-5135-4382-A360-1BB5333D3D46}" srcOrd="1" destOrd="0" presId="urn:microsoft.com/office/officeart/2005/8/layout/list1"/>
    <dgm:cxn modelId="{33ED9797-5E71-4ABF-9C00-0D985426AD3D}" type="presParOf" srcId="{26792FA1-72B9-4630-AC48-EB692077F345}" destId="{3E760EF9-A14F-48E2-B648-E0D7D5D84F3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C33112-0D3A-4C31-B124-AA1EA24733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6807B-2242-42B3-BB92-D3FBF4157634}">
      <dgm:prSet phldrT="[Text]" custT="1"/>
      <dgm:spPr/>
      <dgm:t>
        <a:bodyPr/>
        <a:lstStyle/>
        <a:p>
          <a:r>
            <a:rPr lang="en-GB" sz="1600" dirty="0" smtClean="0"/>
            <a:t>Regulatory Divergence will be the biggest challenge</a:t>
          </a:r>
          <a:endParaRPr lang="en-US" sz="1600" dirty="0"/>
        </a:p>
      </dgm:t>
    </dgm:pt>
    <dgm:pt modelId="{54E2FE8C-65DA-49E6-B961-EC98C3008C38}" type="parTrans" cxnId="{E41639C2-B5D2-4D07-B84F-DFDBE3B98539}">
      <dgm:prSet/>
      <dgm:spPr/>
      <dgm:t>
        <a:bodyPr/>
        <a:lstStyle/>
        <a:p>
          <a:endParaRPr lang="en-US"/>
        </a:p>
      </dgm:t>
    </dgm:pt>
    <dgm:pt modelId="{944960B6-A733-420D-936B-2F27098B055B}" type="sibTrans" cxnId="{E41639C2-B5D2-4D07-B84F-DFDBE3B98539}">
      <dgm:prSet/>
      <dgm:spPr/>
      <dgm:t>
        <a:bodyPr/>
        <a:lstStyle/>
        <a:p>
          <a:endParaRPr lang="en-US"/>
        </a:p>
      </dgm:t>
    </dgm:pt>
    <dgm:pt modelId="{82ABA0AC-2B49-4C01-A0A0-28756B683F41}">
      <dgm:prSet phldrT="[Text]" custT="1"/>
      <dgm:spPr/>
      <dgm:t>
        <a:bodyPr/>
        <a:lstStyle/>
        <a:p>
          <a:r>
            <a:rPr lang="en-US" sz="1600" dirty="0" smtClean="0"/>
            <a:t>Precise terms and definitions in any transition</a:t>
          </a:r>
          <a:endParaRPr lang="en-US" sz="1600" dirty="0"/>
        </a:p>
      </dgm:t>
    </dgm:pt>
    <dgm:pt modelId="{5167AA71-9EDB-458D-A1E6-0A74A5BC8710}" type="parTrans" cxnId="{E3339791-C6A6-4B20-8B28-664B352B467B}">
      <dgm:prSet/>
      <dgm:spPr/>
      <dgm:t>
        <a:bodyPr/>
        <a:lstStyle/>
        <a:p>
          <a:endParaRPr lang="en-US"/>
        </a:p>
      </dgm:t>
    </dgm:pt>
    <dgm:pt modelId="{B43D3F21-EB87-4EE1-8C8D-EE2A62A28E34}" type="sibTrans" cxnId="{E3339791-C6A6-4B20-8B28-664B352B467B}">
      <dgm:prSet/>
      <dgm:spPr/>
      <dgm:t>
        <a:bodyPr/>
        <a:lstStyle/>
        <a:p>
          <a:endParaRPr lang="en-US"/>
        </a:p>
      </dgm:t>
    </dgm:pt>
    <dgm:pt modelId="{AB1C405C-2211-4568-876B-F090F727F28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Single market rules regarding SPS issues will continue</a:t>
          </a:r>
          <a:endParaRPr lang="en-US" sz="1600" dirty="0">
            <a:solidFill>
              <a:schemeClr val="bg1"/>
            </a:solidFill>
          </a:endParaRPr>
        </a:p>
      </dgm:t>
    </dgm:pt>
    <dgm:pt modelId="{CA413FFD-91D7-4666-A068-EE644A78E26A}" type="parTrans" cxnId="{A4BE17DB-A0F4-47CE-932F-800309F1F49C}">
      <dgm:prSet/>
      <dgm:spPr/>
      <dgm:t>
        <a:bodyPr/>
        <a:lstStyle/>
        <a:p>
          <a:endParaRPr lang="en-US"/>
        </a:p>
      </dgm:t>
    </dgm:pt>
    <dgm:pt modelId="{36148935-809A-47D7-B06D-03B577F2D06A}" type="sibTrans" cxnId="{A4BE17DB-A0F4-47CE-932F-800309F1F49C}">
      <dgm:prSet/>
      <dgm:spPr/>
      <dgm:t>
        <a:bodyPr/>
        <a:lstStyle/>
        <a:p>
          <a:endParaRPr lang="en-US"/>
        </a:p>
      </dgm:t>
    </dgm:pt>
    <dgm:pt modelId="{AAD5D98B-F684-4563-B0A7-9679373FE561}">
      <dgm:prSet phldrT="[Text]" custT="1"/>
      <dgm:spPr/>
      <dgm:t>
        <a:bodyPr/>
        <a:lstStyle/>
        <a:p>
          <a:r>
            <a:rPr lang="en-US" sz="1800" dirty="0" smtClean="0"/>
            <a:t>Food Fraud &amp; Falsified Medicines</a:t>
          </a:r>
          <a:endParaRPr lang="en-US" sz="1800" dirty="0"/>
        </a:p>
      </dgm:t>
    </dgm:pt>
    <dgm:pt modelId="{4FB1965C-48FD-47D7-9D07-826CDB632D0F}" type="parTrans" cxnId="{C2A9D625-F83A-42BD-A72C-36532E862AA3}">
      <dgm:prSet/>
      <dgm:spPr/>
      <dgm:t>
        <a:bodyPr/>
        <a:lstStyle/>
        <a:p>
          <a:endParaRPr lang="en-US"/>
        </a:p>
      </dgm:t>
    </dgm:pt>
    <dgm:pt modelId="{8A53F412-26EC-4EFE-8552-D69B5A0BA7E5}" type="sibTrans" cxnId="{C2A9D625-F83A-42BD-A72C-36532E862AA3}">
      <dgm:prSet/>
      <dgm:spPr/>
      <dgm:t>
        <a:bodyPr/>
        <a:lstStyle/>
        <a:p>
          <a:endParaRPr lang="en-US"/>
        </a:p>
      </dgm:t>
    </dgm:pt>
    <dgm:pt modelId="{C85E7BE5-5B2E-4C63-812C-84A88B4AD425}" type="pres">
      <dgm:prSet presAssocID="{13C33112-0D3A-4C31-B124-AA1EA24733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A13B21-0E60-4BD0-B2C2-2B0A372AED85}" type="pres">
      <dgm:prSet presAssocID="{9AC6807B-2242-42B3-BB92-D3FBF4157634}" presName="node" presStyleLbl="node1" presStyleIdx="0" presStyleCnt="4" custScaleX="129269" custScaleY="125062" custLinFactNeighborX="-7063" custLinFactNeighborY="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8CB39-8CD4-4478-AC3B-1CD160E62254}" type="pres">
      <dgm:prSet presAssocID="{944960B6-A733-420D-936B-2F27098B055B}" presName="sibTrans" presStyleCnt="0"/>
      <dgm:spPr/>
    </dgm:pt>
    <dgm:pt modelId="{EF602F70-5E24-48A7-BD5D-2346B2DF8BAE}" type="pres">
      <dgm:prSet presAssocID="{82ABA0AC-2B49-4C01-A0A0-28756B683F41}" presName="node" presStyleLbl="node1" presStyleIdx="1" presStyleCnt="4" custScaleX="127241" custScaleY="125096" custLinFactNeighborX="-2763" custLinFactNeighborY="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303E8-A34B-420A-97DC-8FAE9B05EE5D}" type="pres">
      <dgm:prSet presAssocID="{B43D3F21-EB87-4EE1-8C8D-EE2A62A28E34}" presName="sibTrans" presStyleCnt="0"/>
      <dgm:spPr/>
    </dgm:pt>
    <dgm:pt modelId="{F2981571-B6D7-4EF6-BC94-4F44267CEF79}" type="pres">
      <dgm:prSet presAssocID="{AB1C405C-2211-4568-876B-F090F727F281}" presName="node" presStyleLbl="node1" presStyleIdx="2" presStyleCnt="4" custScaleX="131803" custScaleY="133266" custLinFactNeighborX="-13855" custLinFactNeighborY="-5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4CBE3-5E83-41E7-BD8E-3C7BBF1340EA}" type="pres">
      <dgm:prSet presAssocID="{36148935-809A-47D7-B06D-03B577F2D06A}" presName="sibTrans" presStyleCnt="0"/>
      <dgm:spPr/>
    </dgm:pt>
    <dgm:pt modelId="{78B3B4DC-D39B-490B-85D9-AAE7BA737A7F}" type="pres">
      <dgm:prSet presAssocID="{AAD5D98B-F684-4563-B0A7-9679373FE561}" presName="node" presStyleLbl="node1" presStyleIdx="3" presStyleCnt="4" custScaleX="131803" custScaleY="133266" custLinFactNeighborX="-2454" custLinFactNeighborY="-5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D175A-51DF-4C77-943E-E0C99C0D8406}" type="presOf" srcId="{AAD5D98B-F684-4563-B0A7-9679373FE561}" destId="{78B3B4DC-D39B-490B-85D9-AAE7BA737A7F}" srcOrd="0" destOrd="0" presId="urn:microsoft.com/office/officeart/2005/8/layout/default"/>
    <dgm:cxn modelId="{A4BE17DB-A0F4-47CE-932F-800309F1F49C}" srcId="{13C33112-0D3A-4C31-B124-AA1EA24733BF}" destId="{AB1C405C-2211-4568-876B-F090F727F281}" srcOrd="2" destOrd="0" parTransId="{CA413FFD-91D7-4666-A068-EE644A78E26A}" sibTransId="{36148935-809A-47D7-B06D-03B577F2D06A}"/>
    <dgm:cxn modelId="{EA08185E-D106-4778-A1FC-76328D2DF026}" type="presOf" srcId="{13C33112-0D3A-4C31-B124-AA1EA24733BF}" destId="{C85E7BE5-5B2E-4C63-812C-84A88B4AD425}" srcOrd="0" destOrd="0" presId="urn:microsoft.com/office/officeart/2005/8/layout/default"/>
    <dgm:cxn modelId="{A3F199BC-E35C-4010-8402-F989D8232B38}" type="presOf" srcId="{9AC6807B-2242-42B3-BB92-D3FBF4157634}" destId="{F4A13B21-0E60-4BD0-B2C2-2B0A372AED85}" srcOrd="0" destOrd="0" presId="urn:microsoft.com/office/officeart/2005/8/layout/default"/>
    <dgm:cxn modelId="{E41639C2-B5D2-4D07-B84F-DFDBE3B98539}" srcId="{13C33112-0D3A-4C31-B124-AA1EA24733BF}" destId="{9AC6807B-2242-42B3-BB92-D3FBF4157634}" srcOrd="0" destOrd="0" parTransId="{54E2FE8C-65DA-49E6-B961-EC98C3008C38}" sibTransId="{944960B6-A733-420D-936B-2F27098B055B}"/>
    <dgm:cxn modelId="{C2A9D625-F83A-42BD-A72C-36532E862AA3}" srcId="{13C33112-0D3A-4C31-B124-AA1EA24733BF}" destId="{AAD5D98B-F684-4563-B0A7-9679373FE561}" srcOrd="3" destOrd="0" parTransId="{4FB1965C-48FD-47D7-9D07-826CDB632D0F}" sibTransId="{8A53F412-26EC-4EFE-8552-D69B5A0BA7E5}"/>
    <dgm:cxn modelId="{E2EA5FE2-F6C0-471A-B58F-EC39AD37A1BA}" type="presOf" srcId="{82ABA0AC-2B49-4C01-A0A0-28756B683F41}" destId="{EF602F70-5E24-48A7-BD5D-2346B2DF8BAE}" srcOrd="0" destOrd="0" presId="urn:microsoft.com/office/officeart/2005/8/layout/default"/>
    <dgm:cxn modelId="{E3339791-C6A6-4B20-8B28-664B352B467B}" srcId="{13C33112-0D3A-4C31-B124-AA1EA24733BF}" destId="{82ABA0AC-2B49-4C01-A0A0-28756B683F41}" srcOrd="1" destOrd="0" parTransId="{5167AA71-9EDB-458D-A1E6-0A74A5BC8710}" sibTransId="{B43D3F21-EB87-4EE1-8C8D-EE2A62A28E34}"/>
    <dgm:cxn modelId="{F8F4FC84-B883-4746-998C-06B7CA477DEF}" type="presOf" srcId="{AB1C405C-2211-4568-876B-F090F727F281}" destId="{F2981571-B6D7-4EF6-BC94-4F44267CEF79}" srcOrd="0" destOrd="0" presId="urn:microsoft.com/office/officeart/2005/8/layout/default"/>
    <dgm:cxn modelId="{A11E21AF-0CAC-4CE8-AAD4-64AA424D8C9F}" type="presParOf" srcId="{C85E7BE5-5B2E-4C63-812C-84A88B4AD425}" destId="{F4A13B21-0E60-4BD0-B2C2-2B0A372AED85}" srcOrd="0" destOrd="0" presId="urn:microsoft.com/office/officeart/2005/8/layout/default"/>
    <dgm:cxn modelId="{9B809D4F-07D9-441D-8601-E0EAC64DA510}" type="presParOf" srcId="{C85E7BE5-5B2E-4C63-812C-84A88B4AD425}" destId="{C638CB39-8CD4-4478-AC3B-1CD160E62254}" srcOrd="1" destOrd="0" presId="urn:microsoft.com/office/officeart/2005/8/layout/default"/>
    <dgm:cxn modelId="{F84C4A80-2B17-409D-9773-E25FFD52DD9B}" type="presParOf" srcId="{C85E7BE5-5B2E-4C63-812C-84A88B4AD425}" destId="{EF602F70-5E24-48A7-BD5D-2346B2DF8BAE}" srcOrd="2" destOrd="0" presId="urn:microsoft.com/office/officeart/2005/8/layout/default"/>
    <dgm:cxn modelId="{B5FD376E-D5CE-408B-B68A-E0E6452A8E43}" type="presParOf" srcId="{C85E7BE5-5B2E-4C63-812C-84A88B4AD425}" destId="{D48303E8-A34B-420A-97DC-8FAE9B05EE5D}" srcOrd="3" destOrd="0" presId="urn:microsoft.com/office/officeart/2005/8/layout/default"/>
    <dgm:cxn modelId="{C43B52F5-F63C-47E3-BFFF-1AA20AF4F759}" type="presParOf" srcId="{C85E7BE5-5B2E-4C63-812C-84A88B4AD425}" destId="{F2981571-B6D7-4EF6-BC94-4F44267CEF79}" srcOrd="4" destOrd="0" presId="urn:microsoft.com/office/officeart/2005/8/layout/default"/>
    <dgm:cxn modelId="{D036EB41-603A-4B7F-AEAE-F34C7C5E6358}" type="presParOf" srcId="{C85E7BE5-5B2E-4C63-812C-84A88B4AD425}" destId="{6164CBE3-5E83-41E7-BD8E-3C7BBF1340EA}" srcOrd="5" destOrd="0" presId="urn:microsoft.com/office/officeart/2005/8/layout/default"/>
    <dgm:cxn modelId="{14D8DF4E-0994-459D-8AC3-2868B2B7AE4B}" type="presParOf" srcId="{C85E7BE5-5B2E-4C63-812C-84A88B4AD425}" destId="{78B3B4DC-D39B-490B-85D9-AAE7BA737A7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ED522-C71D-4AE0-A8BD-3C4D399636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12E2D-8658-4B01-A064-0228FFB75082}">
      <dgm:prSet phldrT="[Text]"/>
      <dgm:spPr/>
      <dgm:t>
        <a:bodyPr/>
        <a:lstStyle/>
        <a:p>
          <a:r>
            <a:rPr lang="en-US" b="1" dirty="0" smtClean="0"/>
            <a:t>Up until December 2017</a:t>
          </a:r>
          <a:endParaRPr lang="en-US" dirty="0"/>
        </a:p>
      </dgm:t>
    </dgm:pt>
    <dgm:pt modelId="{6D348618-B6CE-4F85-8BD9-B26BCC511262}" type="parTrans" cxnId="{9F690C8C-6929-4352-807A-4F69846A939E}">
      <dgm:prSet/>
      <dgm:spPr/>
      <dgm:t>
        <a:bodyPr/>
        <a:lstStyle/>
        <a:p>
          <a:endParaRPr lang="en-US"/>
        </a:p>
      </dgm:t>
    </dgm:pt>
    <dgm:pt modelId="{E58EB96B-B53B-44A4-B3B3-3CEF8A56FBB5}" type="sibTrans" cxnId="{9F690C8C-6929-4352-807A-4F69846A939E}">
      <dgm:prSet/>
      <dgm:spPr/>
      <dgm:t>
        <a:bodyPr/>
        <a:lstStyle/>
        <a:p>
          <a:endParaRPr lang="en-US"/>
        </a:p>
      </dgm:t>
    </dgm:pt>
    <dgm:pt modelId="{33CD6C34-4615-435B-8DEF-DFF23D3DC7D6}">
      <dgm:prSet phldrT="[Text]" custT="1"/>
      <dgm:spPr/>
      <dgm:t>
        <a:bodyPr/>
        <a:lstStyle/>
        <a:p>
          <a:r>
            <a:rPr lang="en-US" sz="1000" dirty="0" smtClean="0"/>
            <a:t>phase one on budget, citizens and Ireland only.</a:t>
          </a:r>
          <a:endParaRPr lang="en-US" sz="1000" dirty="0"/>
        </a:p>
      </dgm:t>
    </dgm:pt>
    <dgm:pt modelId="{D9B21008-5693-4F11-A253-A7CA6E4F03B8}" type="parTrans" cxnId="{3A4DAE6D-5336-40AD-A8F3-63070DF05139}">
      <dgm:prSet/>
      <dgm:spPr/>
      <dgm:t>
        <a:bodyPr/>
        <a:lstStyle/>
        <a:p>
          <a:endParaRPr lang="en-US"/>
        </a:p>
      </dgm:t>
    </dgm:pt>
    <dgm:pt modelId="{20E8AC6B-2BDF-435E-89A7-6F8369454981}" type="sibTrans" cxnId="{3A4DAE6D-5336-40AD-A8F3-63070DF05139}">
      <dgm:prSet/>
      <dgm:spPr/>
      <dgm:t>
        <a:bodyPr/>
        <a:lstStyle/>
        <a:p>
          <a:endParaRPr lang="en-US"/>
        </a:p>
      </dgm:t>
    </dgm:pt>
    <dgm:pt modelId="{99294438-48AB-470A-9E6B-9B93645064F3}">
      <dgm:prSet phldrT="[Text]"/>
      <dgm:spPr/>
      <dgm:t>
        <a:bodyPr/>
        <a:lstStyle/>
        <a:p>
          <a:r>
            <a:rPr lang="en-US" b="1" dirty="0" smtClean="0"/>
            <a:t>29 January 2018</a:t>
          </a:r>
          <a:endParaRPr lang="en-US" dirty="0"/>
        </a:p>
      </dgm:t>
    </dgm:pt>
    <dgm:pt modelId="{2B5B203D-1CAA-47A5-B2F1-30A54A2643CA}" type="parTrans" cxnId="{BA858E78-B174-4AC2-96EB-A812BACA9DBF}">
      <dgm:prSet/>
      <dgm:spPr/>
      <dgm:t>
        <a:bodyPr/>
        <a:lstStyle/>
        <a:p>
          <a:endParaRPr lang="en-US"/>
        </a:p>
      </dgm:t>
    </dgm:pt>
    <dgm:pt modelId="{5A3FBB59-DACC-4973-AA60-29D8BCB80FF5}" type="sibTrans" cxnId="{BA858E78-B174-4AC2-96EB-A812BACA9DBF}">
      <dgm:prSet/>
      <dgm:spPr/>
      <dgm:t>
        <a:bodyPr/>
        <a:lstStyle/>
        <a:p>
          <a:endParaRPr lang="en-US"/>
        </a:p>
      </dgm:t>
    </dgm:pt>
    <dgm:pt modelId="{F23756E4-BAA0-4ED0-8029-2F6B516FF2F9}">
      <dgm:prSet phldrT="[Text]" custT="1"/>
      <dgm:spPr/>
      <dgm:t>
        <a:bodyPr/>
        <a:lstStyle/>
        <a:p>
          <a:r>
            <a:rPr lang="en-US" sz="1000" dirty="0" smtClean="0"/>
            <a:t>the Council adopted negotiation directives for an agreement with the UK “setting out the arrangements for its withdrawal from the EU”</a:t>
          </a:r>
          <a:endParaRPr lang="en-US" sz="1000" dirty="0"/>
        </a:p>
      </dgm:t>
    </dgm:pt>
    <dgm:pt modelId="{8FF98109-1034-480B-BFFE-7F5426E8A6A7}" type="parTrans" cxnId="{BE91F13B-D385-4B64-A148-139BDF6ABDFA}">
      <dgm:prSet/>
      <dgm:spPr/>
      <dgm:t>
        <a:bodyPr/>
        <a:lstStyle/>
        <a:p>
          <a:endParaRPr lang="en-US"/>
        </a:p>
      </dgm:t>
    </dgm:pt>
    <dgm:pt modelId="{462D9397-F04D-43E0-9F47-6BC0BA93AD7D}" type="sibTrans" cxnId="{BE91F13B-D385-4B64-A148-139BDF6ABDFA}">
      <dgm:prSet/>
      <dgm:spPr/>
      <dgm:t>
        <a:bodyPr/>
        <a:lstStyle/>
        <a:p>
          <a:endParaRPr lang="en-US"/>
        </a:p>
      </dgm:t>
    </dgm:pt>
    <dgm:pt modelId="{87A23872-4AAD-4DCF-AEA0-F2A215485ACD}">
      <dgm:prSet phldrT="[Text]"/>
      <dgm:spPr/>
      <dgm:t>
        <a:bodyPr/>
        <a:lstStyle/>
        <a:p>
          <a:r>
            <a:rPr lang="en-US" b="1" dirty="0" smtClean="0"/>
            <a:t>29 June 2018</a:t>
          </a:r>
          <a:endParaRPr lang="en-US" dirty="0"/>
        </a:p>
      </dgm:t>
    </dgm:pt>
    <dgm:pt modelId="{E0B10163-8CB2-4BCE-A5B2-75E7CDAC4ABE}" type="parTrans" cxnId="{929B8A7E-4733-4EA2-AD03-064CD15021A0}">
      <dgm:prSet/>
      <dgm:spPr/>
      <dgm:t>
        <a:bodyPr/>
        <a:lstStyle/>
        <a:p>
          <a:endParaRPr lang="en-US"/>
        </a:p>
      </dgm:t>
    </dgm:pt>
    <dgm:pt modelId="{5FAA717E-CCCE-49F5-8617-D9E64FF713B1}" type="sibTrans" cxnId="{929B8A7E-4733-4EA2-AD03-064CD15021A0}">
      <dgm:prSet/>
      <dgm:spPr/>
      <dgm:t>
        <a:bodyPr/>
        <a:lstStyle/>
        <a:p>
          <a:endParaRPr lang="en-US"/>
        </a:p>
      </dgm:t>
    </dgm:pt>
    <dgm:pt modelId="{C0439B9D-7A08-4184-8D07-8B04F5E9C7C7}">
      <dgm:prSet phldrT="[Text]"/>
      <dgm:spPr/>
      <dgm:t>
        <a:bodyPr/>
        <a:lstStyle/>
        <a:p>
          <a:r>
            <a:rPr lang="en-US" b="1" dirty="0" smtClean="0"/>
            <a:t>28 February 2018</a:t>
          </a:r>
          <a:endParaRPr lang="en-US" dirty="0"/>
        </a:p>
      </dgm:t>
    </dgm:pt>
    <dgm:pt modelId="{DFFCCC8E-FE6D-4E42-855D-5A9A0C4396D7}" type="parTrans" cxnId="{A8C254E4-E274-423F-81E2-7A587A09B21E}">
      <dgm:prSet/>
      <dgm:spPr/>
      <dgm:t>
        <a:bodyPr/>
        <a:lstStyle/>
        <a:p>
          <a:endParaRPr lang="en-US"/>
        </a:p>
      </dgm:t>
    </dgm:pt>
    <dgm:pt modelId="{CD09A28A-DAE2-49A9-A41B-5B9AF4F45C1C}" type="sibTrans" cxnId="{A8C254E4-E274-423F-81E2-7A587A09B21E}">
      <dgm:prSet/>
      <dgm:spPr/>
      <dgm:t>
        <a:bodyPr/>
        <a:lstStyle/>
        <a:p>
          <a:endParaRPr lang="en-US"/>
        </a:p>
      </dgm:t>
    </dgm:pt>
    <dgm:pt modelId="{B8A42645-D8A9-4CC3-9C09-2CA862FC96AD}">
      <dgm:prSet phldrT="[Text]"/>
      <dgm:spPr/>
      <dgm:t>
        <a:bodyPr/>
        <a:lstStyle/>
        <a:p>
          <a:r>
            <a:rPr lang="en-US" b="1" dirty="0" smtClean="0"/>
            <a:t>2 March 2018</a:t>
          </a:r>
          <a:endParaRPr lang="en-US" dirty="0"/>
        </a:p>
      </dgm:t>
    </dgm:pt>
    <dgm:pt modelId="{4E823685-681A-4D4B-86AB-68773EE72F90}" type="parTrans" cxnId="{DA57943B-80C5-4429-96F5-F7A0CDED39A8}">
      <dgm:prSet/>
      <dgm:spPr/>
      <dgm:t>
        <a:bodyPr/>
        <a:lstStyle/>
        <a:p>
          <a:endParaRPr lang="en-US"/>
        </a:p>
      </dgm:t>
    </dgm:pt>
    <dgm:pt modelId="{958DC7F4-AF28-47DB-A9D7-66B7587416BD}" type="sibTrans" cxnId="{DA57943B-80C5-4429-96F5-F7A0CDED39A8}">
      <dgm:prSet/>
      <dgm:spPr/>
      <dgm:t>
        <a:bodyPr/>
        <a:lstStyle/>
        <a:p>
          <a:endParaRPr lang="en-US"/>
        </a:p>
      </dgm:t>
    </dgm:pt>
    <dgm:pt modelId="{ED8BE323-1C06-4787-AF1E-8A8A931574BD}">
      <dgm:prSet phldrT="[Text]"/>
      <dgm:spPr/>
      <dgm:t>
        <a:bodyPr/>
        <a:lstStyle/>
        <a:p>
          <a:r>
            <a:rPr lang="en-US" b="1" dirty="0" smtClean="0"/>
            <a:t>23 March 2018</a:t>
          </a:r>
          <a:endParaRPr lang="en-US" dirty="0"/>
        </a:p>
      </dgm:t>
    </dgm:pt>
    <dgm:pt modelId="{20D8F785-617D-4DE5-9247-B5A8252D01AD}" type="parTrans" cxnId="{0356C84A-DD8F-450A-9113-C1E9DC54CAD0}">
      <dgm:prSet/>
      <dgm:spPr/>
      <dgm:t>
        <a:bodyPr/>
        <a:lstStyle/>
        <a:p>
          <a:endParaRPr lang="en-US"/>
        </a:p>
      </dgm:t>
    </dgm:pt>
    <dgm:pt modelId="{12E2CBD6-666F-4933-B82D-3EB10BF04E52}" type="sibTrans" cxnId="{0356C84A-DD8F-450A-9113-C1E9DC54CAD0}">
      <dgm:prSet/>
      <dgm:spPr/>
      <dgm:t>
        <a:bodyPr/>
        <a:lstStyle/>
        <a:p>
          <a:endParaRPr lang="en-US"/>
        </a:p>
      </dgm:t>
    </dgm:pt>
    <dgm:pt modelId="{EB83559A-3975-464B-980B-0A9CAFBE4FE4}">
      <dgm:prSet phldrT="[Text]" custT="1"/>
      <dgm:spPr/>
      <dgm:t>
        <a:bodyPr/>
        <a:lstStyle/>
        <a:p>
          <a:r>
            <a:rPr lang="en-US" sz="1000" dirty="0" smtClean="0"/>
            <a:t>the Commission published the draft </a:t>
          </a:r>
          <a:r>
            <a:rPr lang="en-US" sz="1000" b="1" dirty="0" smtClean="0"/>
            <a:t>Withdrawal Agreement.</a:t>
          </a:r>
          <a:endParaRPr lang="en-US" sz="1000" dirty="0"/>
        </a:p>
      </dgm:t>
    </dgm:pt>
    <dgm:pt modelId="{D69FBB9D-8B83-47ED-AEA9-9A66B3C1A409}" type="parTrans" cxnId="{06560974-3C0A-4392-AA2A-73CCDA49D2A1}">
      <dgm:prSet/>
      <dgm:spPr/>
      <dgm:t>
        <a:bodyPr/>
        <a:lstStyle/>
        <a:p>
          <a:endParaRPr lang="en-US"/>
        </a:p>
      </dgm:t>
    </dgm:pt>
    <dgm:pt modelId="{17E97841-A01B-4850-B2D4-11C8242735D3}" type="sibTrans" cxnId="{06560974-3C0A-4392-AA2A-73CCDA49D2A1}">
      <dgm:prSet/>
      <dgm:spPr/>
      <dgm:t>
        <a:bodyPr/>
        <a:lstStyle/>
        <a:p>
          <a:endParaRPr lang="en-US"/>
        </a:p>
      </dgm:t>
    </dgm:pt>
    <dgm:pt modelId="{90941AFE-C2E6-4EBE-AB6A-1B8E609FAEEA}">
      <dgm:prSet phldrT="[Text]" custT="1"/>
      <dgm:spPr/>
      <dgm:t>
        <a:bodyPr/>
        <a:lstStyle/>
        <a:p>
          <a:r>
            <a:rPr lang="en-US" sz="1000" dirty="0" smtClean="0"/>
            <a:t>Theresa May’s Lancaster House speech: first signs of sector-by-sector cherry picking.</a:t>
          </a:r>
          <a:endParaRPr lang="en-US" sz="1000" dirty="0"/>
        </a:p>
      </dgm:t>
    </dgm:pt>
    <dgm:pt modelId="{A030EC7F-52B2-49CC-861B-19C72A276EFC}" type="parTrans" cxnId="{35199D90-832E-4A3F-90E3-09BA8E4AC8DF}">
      <dgm:prSet/>
      <dgm:spPr/>
      <dgm:t>
        <a:bodyPr/>
        <a:lstStyle/>
        <a:p>
          <a:endParaRPr lang="en-US"/>
        </a:p>
      </dgm:t>
    </dgm:pt>
    <dgm:pt modelId="{7410DB84-6E58-47EE-8BC8-C9E4B947C1FA}" type="sibTrans" cxnId="{35199D90-832E-4A3F-90E3-09BA8E4AC8DF}">
      <dgm:prSet/>
      <dgm:spPr/>
      <dgm:t>
        <a:bodyPr/>
        <a:lstStyle/>
        <a:p>
          <a:endParaRPr lang="en-US"/>
        </a:p>
      </dgm:t>
    </dgm:pt>
    <dgm:pt modelId="{5EB99879-1988-4750-B83A-309D818A2B75}">
      <dgm:prSet phldrT="[Text]" custT="1"/>
      <dgm:spPr/>
      <dgm:t>
        <a:bodyPr/>
        <a:lstStyle/>
        <a:p>
          <a:r>
            <a:rPr lang="en-US" sz="1000" dirty="0" smtClean="0"/>
            <a:t>“…the European Council has to take into account the repeatedly stated positions of the UK, which limit the depth of such a future partnership. Being outside the Customs Union and the Single Market will inevitably lead to frictions.”</a:t>
          </a:r>
          <a:endParaRPr lang="en-US" sz="1000" dirty="0"/>
        </a:p>
      </dgm:t>
    </dgm:pt>
    <dgm:pt modelId="{195D34F4-1F73-44DF-8979-9EF308CAC7A9}" type="parTrans" cxnId="{F1184ABA-DD6A-4263-8778-E0D7B8D4DF89}">
      <dgm:prSet/>
      <dgm:spPr/>
      <dgm:t>
        <a:bodyPr/>
        <a:lstStyle/>
        <a:p>
          <a:endParaRPr lang="en-US"/>
        </a:p>
      </dgm:t>
    </dgm:pt>
    <dgm:pt modelId="{F3E73060-9A59-4F59-A1BF-B597BDC82C50}" type="sibTrans" cxnId="{F1184ABA-DD6A-4263-8778-E0D7B8D4DF89}">
      <dgm:prSet/>
      <dgm:spPr/>
      <dgm:t>
        <a:bodyPr/>
        <a:lstStyle/>
        <a:p>
          <a:endParaRPr lang="en-US"/>
        </a:p>
      </dgm:t>
    </dgm:pt>
    <dgm:pt modelId="{C6D0D471-8807-4BA8-8B74-8E2905055E80}">
      <dgm:prSet phldrT="[Text]"/>
      <dgm:spPr/>
      <dgm:t>
        <a:bodyPr/>
        <a:lstStyle/>
        <a:p>
          <a:r>
            <a:rPr lang="en-US" dirty="0" smtClean="0"/>
            <a:t>EU Council, withdrawal agreement was supposed to be agreed. </a:t>
          </a:r>
          <a:endParaRPr lang="en-US" dirty="0"/>
        </a:p>
      </dgm:t>
    </dgm:pt>
    <dgm:pt modelId="{678C1070-351C-4372-AD40-0596DF82B933}" type="parTrans" cxnId="{0E743456-2466-471D-800E-483F25300044}">
      <dgm:prSet/>
      <dgm:spPr/>
      <dgm:t>
        <a:bodyPr/>
        <a:lstStyle/>
        <a:p>
          <a:endParaRPr lang="en-US"/>
        </a:p>
      </dgm:t>
    </dgm:pt>
    <dgm:pt modelId="{F8382ACC-B7CD-464E-B434-E2C0129BAA81}" type="sibTrans" cxnId="{0E743456-2466-471D-800E-483F25300044}">
      <dgm:prSet/>
      <dgm:spPr/>
      <dgm:t>
        <a:bodyPr/>
        <a:lstStyle/>
        <a:p>
          <a:endParaRPr lang="en-US"/>
        </a:p>
      </dgm:t>
    </dgm:pt>
    <dgm:pt modelId="{360652EF-E6CE-44BA-912B-8FD183CFD7BF}">
      <dgm:prSet phldrT="[Text]"/>
      <dgm:spPr/>
      <dgm:t>
        <a:bodyPr/>
        <a:lstStyle/>
        <a:p>
          <a:r>
            <a:rPr lang="en-US" b="1" dirty="0" smtClean="0"/>
            <a:t>6 July 2018</a:t>
          </a:r>
          <a:endParaRPr lang="en-US" dirty="0"/>
        </a:p>
      </dgm:t>
    </dgm:pt>
    <dgm:pt modelId="{82337CE9-1001-4A77-A445-6BD7D3F0B5AB}" type="parTrans" cxnId="{914917C8-93DB-4668-9186-7F70329F3F39}">
      <dgm:prSet/>
      <dgm:spPr/>
      <dgm:t>
        <a:bodyPr/>
        <a:lstStyle/>
        <a:p>
          <a:endParaRPr lang="en-US"/>
        </a:p>
      </dgm:t>
    </dgm:pt>
    <dgm:pt modelId="{B870BF7A-AB88-4644-8D35-FDA77EEF79E7}" type="sibTrans" cxnId="{914917C8-93DB-4668-9186-7F70329F3F39}">
      <dgm:prSet/>
      <dgm:spPr/>
      <dgm:t>
        <a:bodyPr/>
        <a:lstStyle/>
        <a:p>
          <a:endParaRPr lang="en-US"/>
        </a:p>
      </dgm:t>
    </dgm:pt>
    <dgm:pt modelId="{CD61E056-20C6-4CAD-802F-FC350D07FD0E}">
      <dgm:prSet phldrT="[Text]"/>
      <dgm:spPr/>
      <dgm:t>
        <a:bodyPr/>
        <a:lstStyle/>
        <a:p>
          <a:r>
            <a:rPr lang="en-US" b="1" dirty="0" err="1" smtClean="0"/>
            <a:t>Chequers</a:t>
          </a:r>
          <a:r>
            <a:rPr lang="en-US" b="1" dirty="0" smtClean="0"/>
            <a:t> meeting, </a:t>
          </a:r>
          <a:r>
            <a:rPr lang="en-US" dirty="0" smtClean="0"/>
            <a:t>publication of </a:t>
          </a:r>
          <a:r>
            <a:rPr lang="en-US" b="1" dirty="0" smtClean="0"/>
            <a:t>UK white paper </a:t>
          </a:r>
          <a:r>
            <a:rPr lang="en-US" dirty="0" smtClean="0"/>
            <a:t>on future relationship with EU.</a:t>
          </a:r>
          <a:endParaRPr lang="en-US" dirty="0"/>
        </a:p>
      </dgm:t>
    </dgm:pt>
    <dgm:pt modelId="{C48F88C7-DAD1-494B-920D-6489931EB217}" type="parTrans" cxnId="{A8D72F39-6E57-403D-A0AD-D350145C4948}">
      <dgm:prSet/>
      <dgm:spPr/>
      <dgm:t>
        <a:bodyPr/>
        <a:lstStyle/>
        <a:p>
          <a:endParaRPr lang="en-US"/>
        </a:p>
      </dgm:t>
    </dgm:pt>
    <dgm:pt modelId="{E390B969-E997-4DDC-B4D0-8122EE3E0A63}" type="sibTrans" cxnId="{A8D72F39-6E57-403D-A0AD-D350145C4948}">
      <dgm:prSet/>
      <dgm:spPr/>
      <dgm:t>
        <a:bodyPr/>
        <a:lstStyle/>
        <a:p>
          <a:endParaRPr lang="en-US"/>
        </a:p>
      </dgm:t>
    </dgm:pt>
    <dgm:pt modelId="{1B462876-DFE6-40DD-9053-EC004F4BDFF0}">
      <dgm:prSet phldrT="[Text]"/>
      <dgm:spPr/>
      <dgm:t>
        <a:bodyPr/>
        <a:lstStyle/>
        <a:p>
          <a:r>
            <a:rPr lang="en-US" b="1" dirty="0" smtClean="0"/>
            <a:t>23 August 2018</a:t>
          </a:r>
          <a:endParaRPr lang="en-US" dirty="0"/>
        </a:p>
      </dgm:t>
    </dgm:pt>
    <dgm:pt modelId="{00EEC73F-03CA-49D3-A113-3C1A37858B6F}" type="parTrans" cxnId="{0496D227-718B-465B-A5B1-899CAE7F637C}">
      <dgm:prSet/>
      <dgm:spPr/>
      <dgm:t>
        <a:bodyPr/>
        <a:lstStyle/>
        <a:p>
          <a:endParaRPr lang="en-US"/>
        </a:p>
      </dgm:t>
    </dgm:pt>
    <dgm:pt modelId="{82BD93D2-59BB-41A8-8951-962475BD78E5}" type="sibTrans" cxnId="{0496D227-718B-465B-A5B1-899CAE7F637C}">
      <dgm:prSet/>
      <dgm:spPr/>
      <dgm:t>
        <a:bodyPr/>
        <a:lstStyle/>
        <a:p>
          <a:endParaRPr lang="en-US"/>
        </a:p>
      </dgm:t>
    </dgm:pt>
    <dgm:pt modelId="{E440B42A-555E-4AB5-87BB-E20236A30486}">
      <dgm:prSet phldrT="[Text]"/>
      <dgm:spPr/>
      <dgm:t>
        <a:bodyPr/>
        <a:lstStyle/>
        <a:p>
          <a:r>
            <a:rPr lang="en-US" dirty="0" smtClean="0"/>
            <a:t>UK publishes 1</a:t>
          </a:r>
          <a:r>
            <a:rPr lang="en-US" baseline="30000" dirty="0" smtClean="0"/>
            <a:t>st</a:t>
          </a:r>
          <a:r>
            <a:rPr lang="en-US" dirty="0" smtClean="0"/>
            <a:t> batch of </a:t>
          </a:r>
          <a:r>
            <a:rPr lang="en-US" b="1" dirty="0" smtClean="0"/>
            <a:t>no deal</a:t>
          </a:r>
          <a:r>
            <a:rPr lang="en-US" dirty="0" smtClean="0"/>
            <a:t> documents.</a:t>
          </a:r>
          <a:endParaRPr lang="en-US" dirty="0"/>
        </a:p>
      </dgm:t>
    </dgm:pt>
    <dgm:pt modelId="{E01D820C-4BF5-4F1A-917F-2E16E60A67E6}" type="parTrans" cxnId="{5EE7C873-0AB2-4CC3-9813-C6273105F61F}">
      <dgm:prSet/>
      <dgm:spPr/>
      <dgm:t>
        <a:bodyPr/>
        <a:lstStyle/>
        <a:p>
          <a:endParaRPr lang="en-US"/>
        </a:p>
      </dgm:t>
    </dgm:pt>
    <dgm:pt modelId="{A4B9460D-4484-469E-96F4-63173913E7DF}" type="sibTrans" cxnId="{5EE7C873-0AB2-4CC3-9813-C6273105F61F}">
      <dgm:prSet/>
      <dgm:spPr/>
      <dgm:t>
        <a:bodyPr/>
        <a:lstStyle/>
        <a:p>
          <a:endParaRPr lang="en-US"/>
        </a:p>
      </dgm:t>
    </dgm:pt>
    <dgm:pt modelId="{7899BA4B-8C46-4C31-B52E-8C2238F23251}" type="pres">
      <dgm:prSet presAssocID="{0E7ED522-C71D-4AE0-A8BD-3C4D399636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727F3-C86A-4463-9AEE-8E5866BBE26D}" type="pres">
      <dgm:prSet presAssocID="{6D712E2D-8658-4B01-A064-0228FFB75082}" presName="linNode" presStyleCnt="0"/>
      <dgm:spPr/>
    </dgm:pt>
    <dgm:pt modelId="{0D5B5DA5-5540-435D-8682-076B6F29CECA}" type="pres">
      <dgm:prSet presAssocID="{6D712E2D-8658-4B01-A064-0228FFB75082}" presName="parentText" presStyleLbl="node1" presStyleIdx="0" presStyleCnt="8" custScaleX="54631" custLinFactNeighborX="-13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308D5-5EBF-472B-BF9D-2C4AECD405C4}" type="pres">
      <dgm:prSet presAssocID="{6D712E2D-8658-4B01-A064-0228FFB75082}" presName="descendantText" presStyleLbl="alignAccFollowNode1" presStyleIdx="0" presStyleCnt="8" custScaleX="118747" custLinFactNeighborX="-6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3EBD3-F17D-4008-9AD4-9BA13A9C22BE}" type="pres">
      <dgm:prSet presAssocID="{E58EB96B-B53B-44A4-B3B3-3CEF8A56FBB5}" presName="sp" presStyleCnt="0"/>
      <dgm:spPr/>
    </dgm:pt>
    <dgm:pt modelId="{A1CE0753-B052-4F72-BDF5-E65F0D1394F1}" type="pres">
      <dgm:prSet presAssocID="{99294438-48AB-470A-9E6B-9B93645064F3}" presName="linNode" presStyleCnt="0"/>
      <dgm:spPr/>
    </dgm:pt>
    <dgm:pt modelId="{70E149D8-DE54-44C4-A574-F72AF5E495FC}" type="pres">
      <dgm:prSet presAssocID="{99294438-48AB-470A-9E6B-9B93645064F3}" presName="parentText" presStyleLbl="node1" presStyleIdx="1" presStyleCnt="8" custScaleX="54631" custLinFactNeighborX="-13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70B19-3955-4181-A23A-B427F2E5DF6C}" type="pres">
      <dgm:prSet presAssocID="{99294438-48AB-470A-9E6B-9B93645064F3}" presName="descendantText" presStyleLbl="alignAccFollowNode1" presStyleIdx="1" presStyleCnt="8" custScaleX="118747" custLinFactNeighborX="-6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A2B83-4489-410C-8749-7AB9D2B169A1}" type="pres">
      <dgm:prSet presAssocID="{5A3FBB59-DACC-4973-AA60-29D8BCB80FF5}" presName="sp" presStyleCnt="0"/>
      <dgm:spPr/>
    </dgm:pt>
    <dgm:pt modelId="{5EA2E064-0303-4C84-9288-5B4A09040D9E}" type="pres">
      <dgm:prSet presAssocID="{C0439B9D-7A08-4184-8D07-8B04F5E9C7C7}" presName="linNode" presStyleCnt="0"/>
      <dgm:spPr/>
    </dgm:pt>
    <dgm:pt modelId="{1BDBF8DB-C80F-428C-96FD-AB90EA10250D}" type="pres">
      <dgm:prSet presAssocID="{C0439B9D-7A08-4184-8D07-8B04F5E9C7C7}" presName="parentText" presStyleLbl="node1" presStyleIdx="2" presStyleCnt="8" custScaleX="54631" custLinFactNeighborX="-23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66D5A-D5A3-441A-98A1-9800EAEA94C7}" type="pres">
      <dgm:prSet presAssocID="{C0439B9D-7A08-4184-8D07-8B04F5E9C7C7}" presName="descendantText" presStyleLbl="alignAccFollowNode1" presStyleIdx="2" presStyleCnt="8" custScaleX="118747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044B2-701D-44E9-9FF9-30AD9C85A733}" type="pres">
      <dgm:prSet presAssocID="{CD09A28A-DAE2-49A9-A41B-5B9AF4F45C1C}" presName="sp" presStyleCnt="0"/>
      <dgm:spPr/>
    </dgm:pt>
    <dgm:pt modelId="{D82FE6B3-B18D-426D-9785-36E3503D268B}" type="pres">
      <dgm:prSet presAssocID="{B8A42645-D8A9-4CC3-9C09-2CA862FC96AD}" presName="linNode" presStyleCnt="0"/>
      <dgm:spPr/>
    </dgm:pt>
    <dgm:pt modelId="{FE17517D-CB04-4727-B1D1-512BA5FA034D}" type="pres">
      <dgm:prSet presAssocID="{B8A42645-D8A9-4CC3-9C09-2CA862FC96AD}" presName="parentText" presStyleLbl="node1" presStyleIdx="3" presStyleCnt="8" custScaleX="54631" custLinFactNeighborX="-23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8E76E-BF1F-42DF-95EC-698C333D1177}" type="pres">
      <dgm:prSet presAssocID="{B8A42645-D8A9-4CC3-9C09-2CA862FC96AD}" presName="descendantText" presStyleLbl="alignAccFollowNode1" presStyleIdx="3" presStyleCnt="8" custScaleX="118747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34A2E-0E28-4E1D-AE06-90918CD61101}" type="pres">
      <dgm:prSet presAssocID="{958DC7F4-AF28-47DB-A9D7-66B7587416BD}" presName="sp" presStyleCnt="0"/>
      <dgm:spPr/>
    </dgm:pt>
    <dgm:pt modelId="{3B61359B-8797-49C6-BA20-7ED39C0E0355}" type="pres">
      <dgm:prSet presAssocID="{ED8BE323-1C06-4787-AF1E-8A8A931574BD}" presName="linNode" presStyleCnt="0"/>
      <dgm:spPr/>
    </dgm:pt>
    <dgm:pt modelId="{F8043A2B-3DE6-49E6-A9AE-19475A41027D}" type="pres">
      <dgm:prSet presAssocID="{ED8BE323-1C06-4787-AF1E-8A8A931574BD}" presName="parentText" presStyleLbl="node1" presStyleIdx="4" presStyleCnt="8" custScaleX="54631" custLinFactNeighborX="-23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56195-4288-478A-AD0A-761A9DEF3CF6}" type="pres">
      <dgm:prSet presAssocID="{ED8BE323-1C06-4787-AF1E-8A8A931574BD}" presName="descendantText" presStyleLbl="alignAccFollowNode1" presStyleIdx="4" presStyleCnt="8" custScaleX="118747" custScaleY="153340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EA52B-9AFE-45F8-BB57-F49F69A620DC}" type="pres">
      <dgm:prSet presAssocID="{12E2CBD6-666F-4933-B82D-3EB10BF04E52}" presName="sp" presStyleCnt="0"/>
      <dgm:spPr/>
    </dgm:pt>
    <dgm:pt modelId="{487427DD-A244-46F0-94A9-17FE70BB5F82}" type="pres">
      <dgm:prSet presAssocID="{87A23872-4AAD-4DCF-AEA0-F2A215485ACD}" presName="linNode" presStyleCnt="0"/>
      <dgm:spPr/>
    </dgm:pt>
    <dgm:pt modelId="{4EDCFD4F-8F6A-4D7F-A198-0F757227C88C}" type="pres">
      <dgm:prSet presAssocID="{87A23872-4AAD-4DCF-AEA0-F2A215485ACD}" presName="parentText" presStyleLbl="node1" presStyleIdx="5" presStyleCnt="8" custScaleX="54631" custLinFactNeighborX="-23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6A4AE-E8AE-4838-A601-86206BCAA8CD}" type="pres">
      <dgm:prSet presAssocID="{87A23872-4AAD-4DCF-AEA0-F2A215485ACD}" presName="descendantText" presStyleLbl="alignAccFollowNode1" presStyleIdx="5" presStyleCnt="8" custScaleX="118747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97BDF-DCB3-49E9-B93D-9E1A4FC58BE9}" type="pres">
      <dgm:prSet presAssocID="{5FAA717E-CCCE-49F5-8617-D9E64FF713B1}" presName="sp" presStyleCnt="0"/>
      <dgm:spPr/>
    </dgm:pt>
    <dgm:pt modelId="{5381E998-8EB5-435B-A25C-B8C2892ED72E}" type="pres">
      <dgm:prSet presAssocID="{360652EF-E6CE-44BA-912B-8FD183CFD7BF}" presName="linNode" presStyleCnt="0"/>
      <dgm:spPr/>
    </dgm:pt>
    <dgm:pt modelId="{3D568017-C45E-4207-AA1F-4AB3282264CD}" type="pres">
      <dgm:prSet presAssocID="{360652EF-E6CE-44BA-912B-8FD183CFD7BF}" presName="parentText" presStyleLbl="node1" presStyleIdx="6" presStyleCnt="8" custScaleX="54630" custLinFactNeighborX="-13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31C2B-295C-4B3C-83AA-6EDB6C5B2510}" type="pres">
      <dgm:prSet presAssocID="{360652EF-E6CE-44BA-912B-8FD183CFD7BF}" presName="descendantText" presStyleLbl="alignAccFollowNode1" presStyleIdx="6" presStyleCnt="8" custScaleX="118747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CDEF-6845-4F11-8B27-AB3376F6229A}" type="pres">
      <dgm:prSet presAssocID="{B870BF7A-AB88-4644-8D35-FDA77EEF79E7}" presName="sp" presStyleCnt="0"/>
      <dgm:spPr/>
    </dgm:pt>
    <dgm:pt modelId="{753AC55C-77AB-418E-8711-B6BDCDC14FCE}" type="pres">
      <dgm:prSet presAssocID="{1B462876-DFE6-40DD-9053-EC004F4BDFF0}" presName="linNode" presStyleCnt="0"/>
      <dgm:spPr/>
    </dgm:pt>
    <dgm:pt modelId="{77515117-0FCB-41AC-AA0E-042AF645CE81}" type="pres">
      <dgm:prSet presAssocID="{1B462876-DFE6-40DD-9053-EC004F4BDFF0}" presName="parentText" presStyleLbl="node1" presStyleIdx="7" presStyleCnt="8" custScaleX="54631" custLinFactNeighborX="-13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E1662-C353-49AE-9893-ED5973ECE515}" type="pres">
      <dgm:prSet presAssocID="{1B462876-DFE6-40DD-9053-EC004F4BDFF0}" presName="descendantText" presStyleLbl="alignAccFollowNode1" presStyleIdx="7" presStyleCnt="8" custScaleX="118747" custLinFactNeighborX="-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21E73-347C-4AA4-BA08-611A52520195}" type="presOf" srcId="{360652EF-E6CE-44BA-912B-8FD183CFD7BF}" destId="{3D568017-C45E-4207-AA1F-4AB3282264CD}" srcOrd="0" destOrd="0" presId="urn:microsoft.com/office/officeart/2005/8/layout/vList5"/>
    <dgm:cxn modelId="{0E743456-2466-471D-800E-483F25300044}" srcId="{87A23872-4AAD-4DCF-AEA0-F2A215485ACD}" destId="{C6D0D471-8807-4BA8-8B74-8E2905055E80}" srcOrd="0" destOrd="0" parTransId="{678C1070-351C-4372-AD40-0596DF82B933}" sibTransId="{F8382ACC-B7CD-464E-B434-E2C0129BAA81}"/>
    <dgm:cxn modelId="{7CB97126-081B-481A-8B29-6EBB4F15A9B8}" type="presOf" srcId="{EB83559A-3975-464B-980B-0A9CAFBE4FE4}" destId="{11866D5A-D5A3-441A-98A1-9800EAEA94C7}" srcOrd="0" destOrd="0" presId="urn:microsoft.com/office/officeart/2005/8/layout/vList5"/>
    <dgm:cxn modelId="{BE91F13B-D385-4B64-A148-139BDF6ABDFA}" srcId="{99294438-48AB-470A-9E6B-9B93645064F3}" destId="{F23756E4-BAA0-4ED0-8029-2F6B516FF2F9}" srcOrd="0" destOrd="0" parTransId="{8FF98109-1034-480B-BFFE-7F5426E8A6A7}" sibTransId="{462D9397-F04D-43E0-9F47-6BC0BA93AD7D}"/>
    <dgm:cxn modelId="{317CE364-C004-4BC1-AE19-6DB04FE3C8E6}" type="presOf" srcId="{C6D0D471-8807-4BA8-8B74-8E2905055E80}" destId="{C446A4AE-E8AE-4838-A601-86206BCAA8CD}" srcOrd="0" destOrd="0" presId="urn:microsoft.com/office/officeart/2005/8/layout/vList5"/>
    <dgm:cxn modelId="{929B8A7E-4733-4EA2-AD03-064CD15021A0}" srcId="{0E7ED522-C71D-4AE0-A8BD-3C4D3996367D}" destId="{87A23872-4AAD-4DCF-AEA0-F2A215485ACD}" srcOrd="5" destOrd="0" parTransId="{E0B10163-8CB2-4BCE-A5B2-75E7CDAC4ABE}" sibTransId="{5FAA717E-CCCE-49F5-8617-D9E64FF713B1}"/>
    <dgm:cxn modelId="{A612E360-186B-4210-AC58-3E655856684E}" type="presOf" srcId="{6D712E2D-8658-4B01-A064-0228FFB75082}" destId="{0D5B5DA5-5540-435D-8682-076B6F29CECA}" srcOrd="0" destOrd="0" presId="urn:microsoft.com/office/officeart/2005/8/layout/vList5"/>
    <dgm:cxn modelId="{DA57943B-80C5-4429-96F5-F7A0CDED39A8}" srcId="{0E7ED522-C71D-4AE0-A8BD-3C4D3996367D}" destId="{B8A42645-D8A9-4CC3-9C09-2CA862FC96AD}" srcOrd="3" destOrd="0" parTransId="{4E823685-681A-4D4B-86AB-68773EE72F90}" sibTransId="{958DC7F4-AF28-47DB-A9D7-66B7587416BD}"/>
    <dgm:cxn modelId="{0356C84A-DD8F-450A-9113-C1E9DC54CAD0}" srcId="{0E7ED522-C71D-4AE0-A8BD-3C4D3996367D}" destId="{ED8BE323-1C06-4787-AF1E-8A8A931574BD}" srcOrd="4" destOrd="0" parTransId="{20D8F785-617D-4DE5-9247-B5A8252D01AD}" sibTransId="{12E2CBD6-666F-4933-B82D-3EB10BF04E52}"/>
    <dgm:cxn modelId="{BA858E78-B174-4AC2-96EB-A812BACA9DBF}" srcId="{0E7ED522-C71D-4AE0-A8BD-3C4D3996367D}" destId="{99294438-48AB-470A-9E6B-9B93645064F3}" srcOrd="1" destOrd="0" parTransId="{2B5B203D-1CAA-47A5-B2F1-30A54A2643CA}" sibTransId="{5A3FBB59-DACC-4973-AA60-29D8BCB80FF5}"/>
    <dgm:cxn modelId="{C4A81F14-9E6D-4C80-9CFA-6C462263A6B8}" type="presOf" srcId="{90941AFE-C2E6-4EBE-AB6A-1B8E609FAEEA}" destId="{A8B8E76E-BF1F-42DF-95EC-698C333D1177}" srcOrd="0" destOrd="0" presId="urn:microsoft.com/office/officeart/2005/8/layout/vList5"/>
    <dgm:cxn modelId="{914917C8-93DB-4668-9186-7F70329F3F39}" srcId="{0E7ED522-C71D-4AE0-A8BD-3C4D3996367D}" destId="{360652EF-E6CE-44BA-912B-8FD183CFD7BF}" srcOrd="6" destOrd="0" parTransId="{82337CE9-1001-4A77-A445-6BD7D3F0B5AB}" sibTransId="{B870BF7A-AB88-4644-8D35-FDA77EEF79E7}"/>
    <dgm:cxn modelId="{5EE7C873-0AB2-4CC3-9813-C6273105F61F}" srcId="{1B462876-DFE6-40DD-9053-EC004F4BDFF0}" destId="{E440B42A-555E-4AB5-87BB-E20236A30486}" srcOrd="0" destOrd="0" parTransId="{E01D820C-4BF5-4F1A-917F-2E16E60A67E6}" sibTransId="{A4B9460D-4484-469E-96F4-63173913E7DF}"/>
    <dgm:cxn modelId="{9C37DD32-61D8-45B2-95CD-FC4B42CDEBB9}" type="presOf" srcId="{5EB99879-1988-4750-B83A-309D818A2B75}" destId="{10056195-4288-478A-AD0A-761A9DEF3CF6}" srcOrd="0" destOrd="0" presId="urn:microsoft.com/office/officeart/2005/8/layout/vList5"/>
    <dgm:cxn modelId="{F1184ABA-DD6A-4263-8778-E0D7B8D4DF89}" srcId="{ED8BE323-1C06-4787-AF1E-8A8A931574BD}" destId="{5EB99879-1988-4750-B83A-309D818A2B75}" srcOrd="0" destOrd="0" parTransId="{195D34F4-1F73-44DF-8979-9EF308CAC7A9}" sibTransId="{F3E73060-9A59-4F59-A1BF-B597BDC82C50}"/>
    <dgm:cxn modelId="{0496D227-718B-465B-A5B1-899CAE7F637C}" srcId="{0E7ED522-C71D-4AE0-A8BD-3C4D3996367D}" destId="{1B462876-DFE6-40DD-9053-EC004F4BDFF0}" srcOrd="7" destOrd="0" parTransId="{00EEC73F-03CA-49D3-A113-3C1A37858B6F}" sibTransId="{82BD93D2-59BB-41A8-8951-962475BD78E5}"/>
    <dgm:cxn modelId="{94D57DC4-DD13-400E-976B-E033BCA46377}" type="presOf" srcId="{C0439B9D-7A08-4184-8D07-8B04F5E9C7C7}" destId="{1BDBF8DB-C80F-428C-96FD-AB90EA10250D}" srcOrd="0" destOrd="0" presId="urn:microsoft.com/office/officeart/2005/8/layout/vList5"/>
    <dgm:cxn modelId="{DD6672F7-EC24-4DC1-A16F-EFAEF73E2FC6}" type="presOf" srcId="{F23756E4-BAA0-4ED0-8029-2F6B516FF2F9}" destId="{82470B19-3955-4181-A23A-B427F2E5DF6C}" srcOrd="0" destOrd="0" presId="urn:microsoft.com/office/officeart/2005/8/layout/vList5"/>
    <dgm:cxn modelId="{B853ACAA-AC67-4A20-B7B9-798D7E64DA55}" type="presOf" srcId="{0E7ED522-C71D-4AE0-A8BD-3C4D3996367D}" destId="{7899BA4B-8C46-4C31-B52E-8C2238F23251}" srcOrd="0" destOrd="0" presId="urn:microsoft.com/office/officeart/2005/8/layout/vList5"/>
    <dgm:cxn modelId="{35199D90-832E-4A3F-90E3-09BA8E4AC8DF}" srcId="{B8A42645-D8A9-4CC3-9C09-2CA862FC96AD}" destId="{90941AFE-C2E6-4EBE-AB6A-1B8E609FAEEA}" srcOrd="0" destOrd="0" parTransId="{A030EC7F-52B2-49CC-861B-19C72A276EFC}" sibTransId="{7410DB84-6E58-47EE-8BC8-C9E4B947C1FA}"/>
    <dgm:cxn modelId="{C81E8441-CF49-4B8F-8A29-B3F2C879CE24}" type="presOf" srcId="{E440B42A-555E-4AB5-87BB-E20236A30486}" destId="{74EE1662-C353-49AE-9893-ED5973ECE515}" srcOrd="0" destOrd="0" presId="urn:microsoft.com/office/officeart/2005/8/layout/vList5"/>
    <dgm:cxn modelId="{A8C254E4-E274-423F-81E2-7A587A09B21E}" srcId="{0E7ED522-C71D-4AE0-A8BD-3C4D3996367D}" destId="{C0439B9D-7A08-4184-8D07-8B04F5E9C7C7}" srcOrd="2" destOrd="0" parTransId="{DFFCCC8E-FE6D-4E42-855D-5A9A0C4396D7}" sibTransId="{CD09A28A-DAE2-49A9-A41B-5B9AF4F45C1C}"/>
    <dgm:cxn modelId="{B9D01424-6963-4D74-8C9D-4B29A417AD49}" type="presOf" srcId="{ED8BE323-1C06-4787-AF1E-8A8A931574BD}" destId="{F8043A2B-3DE6-49E6-A9AE-19475A41027D}" srcOrd="0" destOrd="0" presId="urn:microsoft.com/office/officeart/2005/8/layout/vList5"/>
    <dgm:cxn modelId="{3A4DAE6D-5336-40AD-A8F3-63070DF05139}" srcId="{6D712E2D-8658-4B01-A064-0228FFB75082}" destId="{33CD6C34-4615-435B-8DEF-DFF23D3DC7D6}" srcOrd="0" destOrd="0" parTransId="{D9B21008-5693-4F11-A253-A7CA6E4F03B8}" sibTransId="{20E8AC6B-2BDF-435E-89A7-6F8369454981}"/>
    <dgm:cxn modelId="{9F690C8C-6929-4352-807A-4F69846A939E}" srcId="{0E7ED522-C71D-4AE0-A8BD-3C4D3996367D}" destId="{6D712E2D-8658-4B01-A064-0228FFB75082}" srcOrd="0" destOrd="0" parTransId="{6D348618-B6CE-4F85-8BD9-B26BCC511262}" sibTransId="{E58EB96B-B53B-44A4-B3B3-3CEF8A56FBB5}"/>
    <dgm:cxn modelId="{A8D72F39-6E57-403D-A0AD-D350145C4948}" srcId="{360652EF-E6CE-44BA-912B-8FD183CFD7BF}" destId="{CD61E056-20C6-4CAD-802F-FC350D07FD0E}" srcOrd="0" destOrd="0" parTransId="{C48F88C7-DAD1-494B-920D-6489931EB217}" sibTransId="{E390B969-E997-4DDC-B4D0-8122EE3E0A63}"/>
    <dgm:cxn modelId="{E526579F-AD4F-4EE9-BE38-9A8348024C46}" type="presOf" srcId="{87A23872-4AAD-4DCF-AEA0-F2A215485ACD}" destId="{4EDCFD4F-8F6A-4D7F-A198-0F757227C88C}" srcOrd="0" destOrd="0" presId="urn:microsoft.com/office/officeart/2005/8/layout/vList5"/>
    <dgm:cxn modelId="{06560974-3C0A-4392-AA2A-73CCDA49D2A1}" srcId="{C0439B9D-7A08-4184-8D07-8B04F5E9C7C7}" destId="{EB83559A-3975-464B-980B-0A9CAFBE4FE4}" srcOrd="0" destOrd="0" parTransId="{D69FBB9D-8B83-47ED-AEA9-9A66B3C1A409}" sibTransId="{17E97841-A01B-4850-B2D4-11C8242735D3}"/>
    <dgm:cxn modelId="{4C31457B-E82D-4967-94EA-608DA520ECCB}" type="presOf" srcId="{99294438-48AB-470A-9E6B-9B93645064F3}" destId="{70E149D8-DE54-44C4-A574-F72AF5E495FC}" srcOrd="0" destOrd="0" presId="urn:microsoft.com/office/officeart/2005/8/layout/vList5"/>
    <dgm:cxn modelId="{A459B5A5-62B4-417D-BCE9-D0EC8A7D52AA}" type="presOf" srcId="{1B462876-DFE6-40DD-9053-EC004F4BDFF0}" destId="{77515117-0FCB-41AC-AA0E-042AF645CE81}" srcOrd="0" destOrd="0" presId="urn:microsoft.com/office/officeart/2005/8/layout/vList5"/>
    <dgm:cxn modelId="{04521C91-B3FB-4DD9-904E-FBA54CDEE3DF}" type="presOf" srcId="{B8A42645-D8A9-4CC3-9C09-2CA862FC96AD}" destId="{FE17517D-CB04-4727-B1D1-512BA5FA034D}" srcOrd="0" destOrd="0" presId="urn:microsoft.com/office/officeart/2005/8/layout/vList5"/>
    <dgm:cxn modelId="{0988EB61-F580-43D2-9B71-A771A76C710C}" type="presOf" srcId="{33CD6C34-4615-435B-8DEF-DFF23D3DC7D6}" destId="{49C308D5-5EBF-472B-BF9D-2C4AECD405C4}" srcOrd="0" destOrd="0" presId="urn:microsoft.com/office/officeart/2005/8/layout/vList5"/>
    <dgm:cxn modelId="{F9A29902-D16D-4C50-8A0B-C3C01EE8A474}" type="presOf" srcId="{CD61E056-20C6-4CAD-802F-FC350D07FD0E}" destId="{B7F31C2B-295C-4B3C-83AA-6EDB6C5B2510}" srcOrd="0" destOrd="0" presId="urn:microsoft.com/office/officeart/2005/8/layout/vList5"/>
    <dgm:cxn modelId="{BDC57643-4C40-4E99-9D25-EA29861004D0}" type="presParOf" srcId="{7899BA4B-8C46-4C31-B52E-8C2238F23251}" destId="{2DE727F3-C86A-4463-9AEE-8E5866BBE26D}" srcOrd="0" destOrd="0" presId="urn:microsoft.com/office/officeart/2005/8/layout/vList5"/>
    <dgm:cxn modelId="{35AE23DA-9590-4988-BA53-38C497BFE319}" type="presParOf" srcId="{2DE727F3-C86A-4463-9AEE-8E5866BBE26D}" destId="{0D5B5DA5-5540-435D-8682-076B6F29CECA}" srcOrd="0" destOrd="0" presId="urn:microsoft.com/office/officeart/2005/8/layout/vList5"/>
    <dgm:cxn modelId="{083C1FA8-415E-4562-8DF1-48A3F466E716}" type="presParOf" srcId="{2DE727F3-C86A-4463-9AEE-8E5866BBE26D}" destId="{49C308D5-5EBF-472B-BF9D-2C4AECD405C4}" srcOrd="1" destOrd="0" presId="urn:microsoft.com/office/officeart/2005/8/layout/vList5"/>
    <dgm:cxn modelId="{783B5F58-32A6-42BF-ABCC-4F297350D518}" type="presParOf" srcId="{7899BA4B-8C46-4C31-B52E-8C2238F23251}" destId="{8EB3EBD3-F17D-4008-9AD4-9BA13A9C22BE}" srcOrd="1" destOrd="0" presId="urn:microsoft.com/office/officeart/2005/8/layout/vList5"/>
    <dgm:cxn modelId="{131EF40A-4186-4EB0-BA5F-7E5A359F11A1}" type="presParOf" srcId="{7899BA4B-8C46-4C31-B52E-8C2238F23251}" destId="{A1CE0753-B052-4F72-BDF5-E65F0D1394F1}" srcOrd="2" destOrd="0" presId="urn:microsoft.com/office/officeart/2005/8/layout/vList5"/>
    <dgm:cxn modelId="{2E5CD13A-5665-473D-8C37-A3AF9C1D7778}" type="presParOf" srcId="{A1CE0753-B052-4F72-BDF5-E65F0D1394F1}" destId="{70E149D8-DE54-44C4-A574-F72AF5E495FC}" srcOrd="0" destOrd="0" presId="urn:microsoft.com/office/officeart/2005/8/layout/vList5"/>
    <dgm:cxn modelId="{7B6C4996-9D3C-4965-8729-DB5FF088A72C}" type="presParOf" srcId="{A1CE0753-B052-4F72-BDF5-E65F0D1394F1}" destId="{82470B19-3955-4181-A23A-B427F2E5DF6C}" srcOrd="1" destOrd="0" presId="urn:microsoft.com/office/officeart/2005/8/layout/vList5"/>
    <dgm:cxn modelId="{E3261AD8-C000-44D4-8EEF-7BBEA4BF5C3E}" type="presParOf" srcId="{7899BA4B-8C46-4C31-B52E-8C2238F23251}" destId="{F39A2B83-4489-410C-8749-7AB9D2B169A1}" srcOrd="3" destOrd="0" presId="urn:microsoft.com/office/officeart/2005/8/layout/vList5"/>
    <dgm:cxn modelId="{E7438964-3670-4266-B5C9-EDF30DA86CDD}" type="presParOf" srcId="{7899BA4B-8C46-4C31-B52E-8C2238F23251}" destId="{5EA2E064-0303-4C84-9288-5B4A09040D9E}" srcOrd="4" destOrd="0" presId="urn:microsoft.com/office/officeart/2005/8/layout/vList5"/>
    <dgm:cxn modelId="{4E973AA0-CFF8-49A1-97A8-A0ACE2EB2D36}" type="presParOf" srcId="{5EA2E064-0303-4C84-9288-5B4A09040D9E}" destId="{1BDBF8DB-C80F-428C-96FD-AB90EA10250D}" srcOrd="0" destOrd="0" presId="urn:microsoft.com/office/officeart/2005/8/layout/vList5"/>
    <dgm:cxn modelId="{897602FC-0196-4389-BBDA-1B32ACD58492}" type="presParOf" srcId="{5EA2E064-0303-4C84-9288-5B4A09040D9E}" destId="{11866D5A-D5A3-441A-98A1-9800EAEA94C7}" srcOrd="1" destOrd="0" presId="urn:microsoft.com/office/officeart/2005/8/layout/vList5"/>
    <dgm:cxn modelId="{DE5AC8A7-0F8D-441F-B0EA-0606F7BB6605}" type="presParOf" srcId="{7899BA4B-8C46-4C31-B52E-8C2238F23251}" destId="{0B0044B2-701D-44E9-9FF9-30AD9C85A733}" srcOrd="5" destOrd="0" presId="urn:microsoft.com/office/officeart/2005/8/layout/vList5"/>
    <dgm:cxn modelId="{4C9B3662-3811-4D84-AE82-37A73CE60753}" type="presParOf" srcId="{7899BA4B-8C46-4C31-B52E-8C2238F23251}" destId="{D82FE6B3-B18D-426D-9785-36E3503D268B}" srcOrd="6" destOrd="0" presId="urn:microsoft.com/office/officeart/2005/8/layout/vList5"/>
    <dgm:cxn modelId="{B2D20EC3-A104-4DE7-BAE0-15D7C14A87D3}" type="presParOf" srcId="{D82FE6B3-B18D-426D-9785-36E3503D268B}" destId="{FE17517D-CB04-4727-B1D1-512BA5FA034D}" srcOrd="0" destOrd="0" presId="urn:microsoft.com/office/officeart/2005/8/layout/vList5"/>
    <dgm:cxn modelId="{6D25EC82-40A1-4378-8759-8824643CB4F1}" type="presParOf" srcId="{D82FE6B3-B18D-426D-9785-36E3503D268B}" destId="{A8B8E76E-BF1F-42DF-95EC-698C333D1177}" srcOrd="1" destOrd="0" presId="urn:microsoft.com/office/officeart/2005/8/layout/vList5"/>
    <dgm:cxn modelId="{6DC4C10C-AB15-4934-BBE8-0FF4DC52870D}" type="presParOf" srcId="{7899BA4B-8C46-4C31-B52E-8C2238F23251}" destId="{01C34A2E-0E28-4E1D-AE06-90918CD61101}" srcOrd="7" destOrd="0" presId="urn:microsoft.com/office/officeart/2005/8/layout/vList5"/>
    <dgm:cxn modelId="{D17CD55C-53EB-4597-95BD-A328EC4D09C7}" type="presParOf" srcId="{7899BA4B-8C46-4C31-B52E-8C2238F23251}" destId="{3B61359B-8797-49C6-BA20-7ED39C0E0355}" srcOrd="8" destOrd="0" presId="urn:microsoft.com/office/officeart/2005/8/layout/vList5"/>
    <dgm:cxn modelId="{3E08FEBC-5F89-4B02-9115-6A7675C8C254}" type="presParOf" srcId="{3B61359B-8797-49C6-BA20-7ED39C0E0355}" destId="{F8043A2B-3DE6-49E6-A9AE-19475A41027D}" srcOrd="0" destOrd="0" presId="urn:microsoft.com/office/officeart/2005/8/layout/vList5"/>
    <dgm:cxn modelId="{42B11F9E-9687-4D41-98A6-FD8174C08AFA}" type="presParOf" srcId="{3B61359B-8797-49C6-BA20-7ED39C0E0355}" destId="{10056195-4288-478A-AD0A-761A9DEF3CF6}" srcOrd="1" destOrd="0" presId="urn:microsoft.com/office/officeart/2005/8/layout/vList5"/>
    <dgm:cxn modelId="{5ED24453-37CD-4EB5-B01A-722AAF15E2FA}" type="presParOf" srcId="{7899BA4B-8C46-4C31-B52E-8C2238F23251}" destId="{B79EA52B-9AFE-45F8-BB57-F49F69A620DC}" srcOrd="9" destOrd="0" presId="urn:microsoft.com/office/officeart/2005/8/layout/vList5"/>
    <dgm:cxn modelId="{53CF734C-D824-4BF1-A6B3-38A2C95EF145}" type="presParOf" srcId="{7899BA4B-8C46-4C31-B52E-8C2238F23251}" destId="{487427DD-A244-46F0-94A9-17FE70BB5F82}" srcOrd="10" destOrd="0" presId="urn:microsoft.com/office/officeart/2005/8/layout/vList5"/>
    <dgm:cxn modelId="{9090D309-F5F5-4D2E-B927-02B779ABD5FE}" type="presParOf" srcId="{487427DD-A244-46F0-94A9-17FE70BB5F82}" destId="{4EDCFD4F-8F6A-4D7F-A198-0F757227C88C}" srcOrd="0" destOrd="0" presId="urn:microsoft.com/office/officeart/2005/8/layout/vList5"/>
    <dgm:cxn modelId="{9213E79B-CCD4-4C73-AB89-8BAE6DBCC3A9}" type="presParOf" srcId="{487427DD-A244-46F0-94A9-17FE70BB5F82}" destId="{C446A4AE-E8AE-4838-A601-86206BCAA8CD}" srcOrd="1" destOrd="0" presId="urn:microsoft.com/office/officeart/2005/8/layout/vList5"/>
    <dgm:cxn modelId="{46E021AF-DFE6-4DB7-99A3-C24F54695229}" type="presParOf" srcId="{7899BA4B-8C46-4C31-B52E-8C2238F23251}" destId="{A6897BDF-DCB3-49E9-B93D-9E1A4FC58BE9}" srcOrd="11" destOrd="0" presId="urn:microsoft.com/office/officeart/2005/8/layout/vList5"/>
    <dgm:cxn modelId="{C6112945-7314-4F60-91BE-9A8889D9B954}" type="presParOf" srcId="{7899BA4B-8C46-4C31-B52E-8C2238F23251}" destId="{5381E998-8EB5-435B-A25C-B8C2892ED72E}" srcOrd="12" destOrd="0" presId="urn:microsoft.com/office/officeart/2005/8/layout/vList5"/>
    <dgm:cxn modelId="{D844BDCF-858B-42C5-8705-634573952F5C}" type="presParOf" srcId="{5381E998-8EB5-435B-A25C-B8C2892ED72E}" destId="{3D568017-C45E-4207-AA1F-4AB3282264CD}" srcOrd="0" destOrd="0" presId="urn:microsoft.com/office/officeart/2005/8/layout/vList5"/>
    <dgm:cxn modelId="{52581EF3-8B5B-4280-A334-A3B92459C0FE}" type="presParOf" srcId="{5381E998-8EB5-435B-A25C-B8C2892ED72E}" destId="{B7F31C2B-295C-4B3C-83AA-6EDB6C5B2510}" srcOrd="1" destOrd="0" presId="urn:microsoft.com/office/officeart/2005/8/layout/vList5"/>
    <dgm:cxn modelId="{0E6736C9-CF1E-40CF-BEA6-1E48F9E60A16}" type="presParOf" srcId="{7899BA4B-8C46-4C31-B52E-8C2238F23251}" destId="{83ACCDEF-6845-4F11-8B27-AB3376F6229A}" srcOrd="13" destOrd="0" presId="urn:microsoft.com/office/officeart/2005/8/layout/vList5"/>
    <dgm:cxn modelId="{49157528-3E61-433C-B2D7-E4301CAF1087}" type="presParOf" srcId="{7899BA4B-8C46-4C31-B52E-8C2238F23251}" destId="{753AC55C-77AB-418E-8711-B6BDCDC14FCE}" srcOrd="14" destOrd="0" presId="urn:microsoft.com/office/officeart/2005/8/layout/vList5"/>
    <dgm:cxn modelId="{A1F777BA-651A-4BCB-B7D4-23064623A863}" type="presParOf" srcId="{753AC55C-77AB-418E-8711-B6BDCDC14FCE}" destId="{77515117-0FCB-41AC-AA0E-042AF645CE81}" srcOrd="0" destOrd="0" presId="urn:microsoft.com/office/officeart/2005/8/layout/vList5"/>
    <dgm:cxn modelId="{E44EFCFE-8092-4B79-938E-16878071C70B}" type="presParOf" srcId="{753AC55C-77AB-418E-8711-B6BDCDC14FCE}" destId="{74EE1662-C353-49AE-9893-ED5973ECE5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72E32-CC53-4C56-88BE-5C2A4400C1E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8DCD4B-E651-45CD-88FC-F48B44083A3D}">
      <dgm:prSet phldrT="[Text]" custT="1"/>
      <dgm:spPr/>
      <dgm:t>
        <a:bodyPr/>
        <a:lstStyle/>
        <a:p>
          <a:r>
            <a:rPr lang="en-US" sz="1600" b="1" dirty="0" smtClean="0"/>
            <a:t>After Wednesday 17 October 2018 European Council:</a:t>
          </a:r>
          <a:endParaRPr lang="en-US" sz="1600" dirty="0"/>
        </a:p>
      </dgm:t>
    </dgm:pt>
    <dgm:pt modelId="{A1A7CCBB-31B1-4C94-A220-32B86905F081}" type="parTrans" cxnId="{1599F94B-8B95-4600-AA5E-ADBD748B024A}">
      <dgm:prSet/>
      <dgm:spPr/>
      <dgm:t>
        <a:bodyPr/>
        <a:lstStyle/>
        <a:p>
          <a:endParaRPr lang="en-US"/>
        </a:p>
      </dgm:t>
    </dgm:pt>
    <dgm:pt modelId="{4A123591-0936-4615-B1EE-29D82EB5279E}" type="sibTrans" cxnId="{1599F94B-8B95-4600-AA5E-ADBD748B024A}">
      <dgm:prSet/>
      <dgm:spPr/>
      <dgm:t>
        <a:bodyPr/>
        <a:lstStyle/>
        <a:p>
          <a:endParaRPr lang="en-US"/>
        </a:p>
      </dgm:t>
    </dgm:pt>
    <dgm:pt modelId="{8EA1A15C-BF16-48AC-80E0-12E0D936045A}">
      <dgm:prSet phldrT="[Text]" custT="1"/>
      <dgm:spPr/>
      <dgm:t>
        <a:bodyPr/>
        <a:lstStyle/>
        <a:p>
          <a:r>
            <a:rPr lang="en-US" sz="1200" dirty="0" smtClean="0"/>
            <a:t>The negotiations are “completely deadlocked”.</a:t>
          </a:r>
          <a:endParaRPr lang="en-US" sz="1200" dirty="0"/>
        </a:p>
      </dgm:t>
    </dgm:pt>
    <dgm:pt modelId="{9B5F8B94-4AD1-424C-B6F8-CFF2F06CE57C}" type="parTrans" cxnId="{7D6E5B7A-F634-4DE0-94A0-0E00EA6B561E}">
      <dgm:prSet/>
      <dgm:spPr/>
      <dgm:t>
        <a:bodyPr/>
        <a:lstStyle/>
        <a:p>
          <a:endParaRPr lang="en-US"/>
        </a:p>
      </dgm:t>
    </dgm:pt>
    <dgm:pt modelId="{4586118A-55C9-40A0-AC42-772BDD47D458}" type="sibTrans" cxnId="{7D6E5B7A-F634-4DE0-94A0-0E00EA6B561E}">
      <dgm:prSet/>
      <dgm:spPr/>
      <dgm:t>
        <a:bodyPr/>
        <a:lstStyle/>
        <a:p>
          <a:endParaRPr lang="en-US"/>
        </a:p>
      </dgm:t>
    </dgm:pt>
    <dgm:pt modelId="{A0DBBF97-504F-4CDF-A7CE-6CB3DB7326C3}">
      <dgm:prSet custT="1"/>
      <dgm:spPr/>
      <dgm:t>
        <a:bodyPr/>
        <a:lstStyle/>
        <a:p>
          <a:r>
            <a:rPr lang="en-US" sz="1200" dirty="0" smtClean="0"/>
            <a:t>Suggestion of extension came from UK initially, but was floored by Commission in order to help her. </a:t>
          </a:r>
        </a:p>
      </dgm:t>
    </dgm:pt>
    <dgm:pt modelId="{05811086-9120-43A9-9EAA-65A9150F6F7C}" type="parTrans" cxnId="{04CAABA9-4337-439C-B379-45AF60E4F03B}">
      <dgm:prSet/>
      <dgm:spPr/>
      <dgm:t>
        <a:bodyPr/>
        <a:lstStyle/>
        <a:p>
          <a:endParaRPr lang="en-US"/>
        </a:p>
      </dgm:t>
    </dgm:pt>
    <dgm:pt modelId="{70C4ED02-5A3C-4B15-8FF5-751B1FC8195A}" type="sibTrans" cxnId="{04CAABA9-4337-439C-B379-45AF60E4F03B}">
      <dgm:prSet/>
      <dgm:spPr/>
      <dgm:t>
        <a:bodyPr/>
        <a:lstStyle/>
        <a:p>
          <a:endParaRPr lang="en-US"/>
        </a:p>
      </dgm:t>
    </dgm:pt>
    <dgm:pt modelId="{5BD79932-A6CC-45AA-817F-57DF8D79FC79}">
      <dgm:prSet custT="1"/>
      <dgm:spPr/>
      <dgm:t>
        <a:bodyPr/>
        <a:lstStyle/>
        <a:p>
          <a:r>
            <a:rPr lang="en-US" sz="1200" dirty="0" smtClean="0"/>
            <a:t>Doesn’t solve the back-stop problem.</a:t>
          </a:r>
        </a:p>
      </dgm:t>
    </dgm:pt>
    <dgm:pt modelId="{1FE3724B-6974-43E5-88AB-3385E74CF329}" type="parTrans" cxnId="{75DF745A-59EA-4FE0-98B0-849CEF3CF46F}">
      <dgm:prSet/>
      <dgm:spPr/>
      <dgm:t>
        <a:bodyPr/>
        <a:lstStyle/>
        <a:p>
          <a:endParaRPr lang="en-US"/>
        </a:p>
      </dgm:t>
    </dgm:pt>
    <dgm:pt modelId="{EDC2C732-892A-4277-BE0C-067EEA6C719B}" type="sibTrans" cxnId="{75DF745A-59EA-4FE0-98B0-849CEF3CF46F}">
      <dgm:prSet/>
      <dgm:spPr/>
      <dgm:t>
        <a:bodyPr/>
        <a:lstStyle/>
        <a:p>
          <a:endParaRPr lang="en-US"/>
        </a:p>
      </dgm:t>
    </dgm:pt>
    <dgm:pt modelId="{369A4443-BBA4-4A01-BD31-3C037327282F}">
      <dgm:prSet custT="1"/>
      <dgm:spPr/>
      <dgm:t>
        <a:bodyPr/>
        <a:lstStyle/>
        <a:p>
          <a:r>
            <a:rPr lang="en-US" sz="1200" dirty="0" smtClean="0"/>
            <a:t>No European Council scheduled for November anymore.</a:t>
          </a:r>
        </a:p>
      </dgm:t>
    </dgm:pt>
    <dgm:pt modelId="{6B3EE991-416F-4725-9586-13A7887938BF}" type="parTrans" cxnId="{F93FB30B-6205-4E9A-BD9E-4B42A5BCA0E3}">
      <dgm:prSet/>
      <dgm:spPr/>
      <dgm:t>
        <a:bodyPr/>
        <a:lstStyle/>
        <a:p>
          <a:endParaRPr lang="en-US"/>
        </a:p>
      </dgm:t>
    </dgm:pt>
    <dgm:pt modelId="{A2D9B647-FAFE-469A-A71E-D410D602BCD4}" type="sibTrans" cxnId="{F93FB30B-6205-4E9A-BD9E-4B42A5BCA0E3}">
      <dgm:prSet/>
      <dgm:spPr/>
      <dgm:t>
        <a:bodyPr/>
        <a:lstStyle/>
        <a:p>
          <a:endParaRPr lang="en-US"/>
        </a:p>
      </dgm:t>
    </dgm:pt>
    <dgm:pt modelId="{5531130F-ABEF-4EC2-9F7B-115EE1710D6D}">
      <dgm:prSet custT="1"/>
      <dgm:spPr/>
      <dgm:t>
        <a:bodyPr/>
        <a:lstStyle/>
        <a:p>
          <a:r>
            <a:rPr lang="en-US" sz="1200" dirty="0" smtClean="0"/>
            <a:t>Until N Ireland (“backstop”) is resolved, no discussion on future relationship.</a:t>
          </a:r>
        </a:p>
      </dgm:t>
    </dgm:pt>
    <dgm:pt modelId="{F6A91D3E-D75A-4961-9F59-39032BAB50FF}" type="parTrans" cxnId="{F8CB6258-93D4-4A7E-96EE-7B91CAC1DAB5}">
      <dgm:prSet/>
      <dgm:spPr/>
      <dgm:t>
        <a:bodyPr/>
        <a:lstStyle/>
        <a:p>
          <a:endParaRPr lang="en-US"/>
        </a:p>
      </dgm:t>
    </dgm:pt>
    <dgm:pt modelId="{DAD85DD1-B3EB-4355-A1E0-C8988CF5F2AC}" type="sibTrans" cxnId="{F8CB6258-93D4-4A7E-96EE-7B91CAC1DAB5}">
      <dgm:prSet/>
      <dgm:spPr/>
      <dgm:t>
        <a:bodyPr/>
        <a:lstStyle/>
        <a:p>
          <a:endParaRPr lang="en-US"/>
        </a:p>
      </dgm:t>
    </dgm:pt>
    <dgm:pt modelId="{76BAE416-D089-4285-87EA-737AE770A25B}">
      <dgm:prSet custT="1"/>
      <dgm:spPr/>
      <dgm:t>
        <a:bodyPr/>
        <a:lstStyle/>
        <a:p>
          <a:r>
            <a:rPr lang="en-US" sz="1200" dirty="0" smtClean="0"/>
            <a:t>“the ball is entirely in the British camp“</a:t>
          </a:r>
        </a:p>
      </dgm:t>
    </dgm:pt>
    <dgm:pt modelId="{B003B0CC-A0C4-45E9-B115-F785AF24E009}" type="parTrans" cxnId="{B13FAE8F-C0A2-4EB7-B8C2-CD6629A6EF39}">
      <dgm:prSet/>
      <dgm:spPr/>
      <dgm:t>
        <a:bodyPr/>
        <a:lstStyle/>
        <a:p>
          <a:endParaRPr lang="en-US"/>
        </a:p>
      </dgm:t>
    </dgm:pt>
    <dgm:pt modelId="{D3BBDCE7-DF5F-4E00-BB19-B5999691C63D}" type="sibTrans" cxnId="{B13FAE8F-C0A2-4EB7-B8C2-CD6629A6EF39}">
      <dgm:prSet/>
      <dgm:spPr/>
      <dgm:t>
        <a:bodyPr/>
        <a:lstStyle/>
        <a:p>
          <a:endParaRPr lang="en-US"/>
        </a:p>
      </dgm:t>
    </dgm:pt>
    <dgm:pt modelId="{C899F13D-2A85-47B3-9833-46EE7E1C92E5}">
      <dgm:prSet custT="1"/>
      <dgm:spPr/>
      <dgm:t>
        <a:bodyPr/>
        <a:lstStyle/>
        <a:p>
          <a:r>
            <a:rPr lang="en-US" sz="1600" b="1" dirty="0" smtClean="0"/>
            <a:t>On </a:t>
          </a:r>
          <a:br>
            <a:rPr lang="en-US" sz="1600" b="1" dirty="0" smtClean="0"/>
          </a:br>
          <a:r>
            <a:rPr lang="en-US" sz="1600" b="1" dirty="0" smtClean="0"/>
            <a:t>14 NOV 2018</a:t>
          </a:r>
          <a:r>
            <a:rPr lang="en-US" sz="1600" b="1" dirty="0" smtClean="0"/>
            <a:t>:</a:t>
          </a:r>
          <a:endParaRPr lang="en-US" sz="1600" dirty="0"/>
        </a:p>
      </dgm:t>
    </dgm:pt>
    <dgm:pt modelId="{EBD56221-7A12-426D-BBEF-0CC9666FB294}" type="parTrans" cxnId="{CC104EA5-4BE4-4177-9B36-FC7E60E98920}">
      <dgm:prSet/>
      <dgm:spPr/>
      <dgm:t>
        <a:bodyPr/>
        <a:lstStyle/>
        <a:p>
          <a:endParaRPr lang="en-US"/>
        </a:p>
      </dgm:t>
    </dgm:pt>
    <dgm:pt modelId="{8CF22A18-5AD4-4C9A-8CEA-69796229306F}" type="sibTrans" cxnId="{CC104EA5-4BE4-4177-9B36-FC7E60E98920}">
      <dgm:prSet/>
      <dgm:spPr/>
      <dgm:t>
        <a:bodyPr/>
        <a:lstStyle/>
        <a:p>
          <a:endParaRPr lang="en-US"/>
        </a:p>
      </dgm:t>
    </dgm:pt>
    <dgm:pt modelId="{46943D49-6E5B-4751-A4BB-E3076DF334C7}">
      <dgm:prSet custT="1"/>
      <dgm:spPr/>
      <dgm:t>
        <a:bodyPr/>
        <a:lstStyle/>
        <a:p>
          <a:r>
            <a:rPr lang="en-US" sz="1200" dirty="0" smtClean="0">
              <a:sym typeface="Wingdings" panose="05000000000000000000" pitchFamily="2" charset="2"/>
            </a:rPr>
            <a:t>Next 48 hours will be critical </a:t>
          </a:r>
          <a:endParaRPr lang="en-US" sz="1200" dirty="0"/>
        </a:p>
      </dgm:t>
    </dgm:pt>
    <dgm:pt modelId="{7E0C7649-51EB-4819-AEF8-70C84342344F}" type="parTrans" cxnId="{712A12CF-19B9-4730-81A7-98FAF10AE249}">
      <dgm:prSet/>
      <dgm:spPr/>
      <dgm:t>
        <a:bodyPr/>
        <a:lstStyle/>
        <a:p>
          <a:endParaRPr lang="en-US"/>
        </a:p>
      </dgm:t>
    </dgm:pt>
    <dgm:pt modelId="{2B4C5F02-35D9-47BA-A3B7-EE16AC1EF3F2}" type="sibTrans" cxnId="{712A12CF-19B9-4730-81A7-98FAF10AE249}">
      <dgm:prSet/>
      <dgm:spPr/>
      <dgm:t>
        <a:bodyPr/>
        <a:lstStyle/>
        <a:p>
          <a:endParaRPr lang="en-US"/>
        </a:p>
      </dgm:t>
    </dgm:pt>
    <dgm:pt modelId="{7E547DB5-B372-5F44-A21C-BBAACC1BE20A}">
      <dgm:prSet custT="1"/>
      <dgm:spPr/>
      <dgm:t>
        <a:bodyPr/>
        <a:lstStyle/>
        <a:p>
          <a:r>
            <a:rPr lang="en-US" sz="1200" dirty="0" smtClean="0"/>
            <a:t>Then - we have a text!</a:t>
          </a:r>
          <a:endParaRPr lang="en-US" sz="1200" dirty="0"/>
        </a:p>
      </dgm:t>
    </dgm:pt>
    <dgm:pt modelId="{92CAFA2F-E523-D647-9DFA-3DA629C7ECB4}" type="parTrans" cxnId="{71E7FEBB-3B74-6A46-8C03-D843395AB24B}">
      <dgm:prSet/>
      <dgm:spPr/>
      <dgm:t>
        <a:bodyPr/>
        <a:lstStyle/>
        <a:p>
          <a:endParaRPr lang="en-US"/>
        </a:p>
      </dgm:t>
    </dgm:pt>
    <dgm:pt modelId="{FF206F40-1408-7C4C-90DB-59ED79CAEEB6}" type="sibTrans" cxnId="{71E7FEBB-3B74-6A46-8C03-D843395AB24B}">
      <dgm:prSet/>
      <dgm:spPr/>
      <dgm:t>
        <a:bodyPr/>
        <a:lstStyle/>
        <a:p>
          <a:endParaRPr lang="en-US"/>
        </a:p>
      </dgm:t>
    </dgm:pt>
    <dgm:pt modelId="{5F92D730-4B1F-2A4F-BF13-7DBEBA079C23}">
      <dgm:prSet custT="1"/>
      <dgm:spPr/>
      <dgm:t>
        <a:bodyPr/>
        <a:lstStyle/>
        <a:p>
          <a:r>
            <a:rPr lang="en-US" sz="1200" dirty="0" smtClean="0"/>
            <a:t>No deal contingencies published by EU</a:t>
          </a:r>
          <a:endParaRPr lang="en-US" sz="1200" dirty="0"/>
        </a:p>
      </dgm:t>
    </dgm:pt>
    <dgm:pt modelId="{2F8A5100-618D-FD41-BCD3-E38E2AA1559E}" type="parTrans" cxnId="{2CD658BB-838E-5D40-903B-D09BE6AD2D47}">
      <dgm:prSet/>
      <dgm:spPr/>
      <dgm:t>
        <a:bodyPr/>
        <a:lstStyle/>
        <a:p>
          <a:endParaRPr lang="en-US"/>
        </a:p>
      </dgm:t>
    </dgm:pt>
    <dgm:pt modelId="{B5D3513F-FF9F-4649-8988-19DFA5140BA2}" type="sibTrans" cxnId="{2CD658BB-838E-5D40-903B-D09BE6AD2D47}">
      <dgm:prSet/>
      <dgm:spPr/>
      <dgm:t>
        <a:bodyPr/>
        <a:lstStyle/>
        <a:p>
          <a:endParaRPr lang="en-US"/>
        </a:p>
      </dgm:t>
    </dgm:pt>
    <dgm:pt modelId="{40F1AF92-34EC-344C-BE25-4107BF75D157}">
      <dgm:prSet custT="1"/>
      <dgm:spPr/>
      <dgm:t>
        <a:bodyPr/>
        <a:lstStyle/>
        <a:p>
          <a:r>
            <a:rPr lang="en-US" sz="1200" dirty="0" smtClean="0"/>
            <a:t>SWIMMING POOL</a:t>
          </a:r>
          <a:endParaRPr lang="en-US" sz="1200" dirty="0"/>
        </a:p>
      </dgm:t>
    </dgm:pt>
    <dgm:pt modelId="{33C9BBAA-BBB2-1A4C-A043-73ABFA7C6F6E}" type="parTrans" cxnId="{84E549C2-3138-8B4D-A854-7B0EAB2B3617}">
      <dgm:prSet/>
      <dgm:spPr/>
      <dgm:t>
        <a:bodyPr/>
        <a:lstStyle/>
        <a:p>
          <a:endParaRPr lang="en-US"/>
        </a:p>
      </dgm:t>
    </dgm:pt>
    <dgm:pt modelId="{CC8B8E23-FF1D-3B4E-8513-0038C1233159}" type="sibTrans" cxnId="{84E549C2-3138-8B4D-A854-7B0EAB2B3617}">
      <dgm:prSet/>
      <dgm:spPr/>
      <dgm:t>
        <a:bodyPr/>
        <a:lstStyle/>
        <a:p>
          <a:endParaRPr lang="en-US"/>
        </a:p>
      </dgm:t>
    </dgm:pt>
    <dgm:pt modelId="{32E973C3-6792-4500-A5F8-800CA6A5A3AC}" type="pres">
      <dgm:prSet presAssocID="{E5172E32-CC53-4C56-88BE-5C2A4400C1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D3BF92-87E5-4EE5-9034-4B75A5FC7F6D}" type="pres">
      <dgm:prSet presAssocID="{858DCD4B-E651-45CD-88FC-F48B44083A3D}" presName="linNode" presStyleCnt="0"/>
      <dgm:spPr/>
    </dgm:pt>
    <dgm:pt modelId="{8554A003-61BC-4CEF-A0AE-5968D1763B6B}" type="pres">
      <dgm:prSet presAssocID="{858DCD4B-E651-45CD-88FC-F48B44083A3D}" presName="parentText" presStyleLbl="node1" presStyleIdx="0" presStyleCnt="2" custScaleX="81478" custScaleY="64124" custLinFactNeighborX="-5209" custLinFactNeighborY="-28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4E529-52DD-48CD-82C3-60C160853629}" type="pres">
      <dgm:prSet presAssocID="{858DCD4B-E651-45CD-88FC-F48B44083A3D}" presName="descendantText" presStyleLbl="alignAccFollowNode1" presStyleIdx="0" presStyleCnt="2" custScaleX="130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7DB5D-C5BA-4BD4-9595-358B8ED261EE}" type="pres">
      <dgm:prSet presAssocID="{4A123591-0936-4615-B1EE-29D82EB5279E}" presName="sp" presStyleCnt="0"/>
      <dgm:spPr/>
    </dgm:pt>
    <dgm:pt modelId="{FD6F028E-2A82-4E5D-AF14-B9DA7F030017}" type="pres">
      <dgm:prSet presAssocID="{C899F13D-2A85-47B3-9833-46EE7E1C92E5}" presName="linNode" presStyleCnt="0"/>
      <dgm:spPr/>
    </dgm:pt>
    <dgm:pt modelId="{136C2100-7B63-480A-9538-940042AC9077}" type="pres">
      <dgm:prSet presAssocID="{C899F13D-2A85-47B3-9833-46EE7E1C92E5}" presName="parentText" presStyleLbl="node1" presStyleIdx="1" presStyleCnt="2" custScaleX="73153" custScaleY="60123" custLinFactNeighborX="-5469" custLinFactNeighborY="-43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1FD9F-3609-4B39-A1F7-C612A1C8C712}" type="pres">
      <dgm:prSet presAssocID="{C899F13D-2A85-47B3-9833-46EE7E1C92E5}" presName="descendantText" presStyleLbl="alignAccFollowNode1" presStyleIdx="1" presStyleCnt="2" custScaleX="121271" custScaleY="58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CB6258-93D4-4A7E-96EE-7B91CAC1DAB5}" srcId="{858DCD4B-E651-45CD-88FC-F48B44083A3D}" destId="{5531130F-ABEF-4EC2-9F7B-115EE1710D6D}" srcOrd="4" destOrd="0" parTransId="{F6A91D3E-D75A-4961-9F59-39032BAB50FF}" sibTransId="{DAD85DD1-B3EB-4355-A1E0-C8988CF5F2AC}"/>
    <dgm:cxn modelId="{0726F9BE-FE97-41AF-98D2-12701CEE03AD}" type="presOf" srcId="{5531130F-ABEF-4EC2-9F7B-115EE1710D6D}" destId="{E7E4E529-52DD-48CD-82C3-60C160853629}" srcOrd="0" destOrd="4" presId="urn:microsoft.com/office/officeart/2005/8/layout/vList5"/>
    <dgm:cxn modelId="{1599F94B-8B95-4600-AA5E-ADBD748B024A}" srcId="{E5172E32-CC53-4C56-88BE-5C2A4400C1E2}" destId="{858DCD4B-E651-45CD-88FC-F48B44083A3D}" srcOrd="0" destOrd="0" parTransId="{A1A7CCBB-31B1-4C94-A220-32B86905F081}" sibTransId="{4A123591-0936-4615-B1EE-29D82EB5279E}"/>
    <dgm:cxn modelId="{E78ED768-A03B-2F4D-80A2-875F449DF73F}" type="presOf" srcId="{5F92D730-4B1F-2A4F-BF13-7DBEBA079C23}" destId="{FFF1FD9F-3609-4B39-A1F7-C612A1C8C712}" srcOrd="0" destOrd="0" presId="urn:microsoft.com/office/officeart/2005/8/layout/vList5"/>
    <dgm:cxn modelId="{A66F6A2A-EACB-475A-B614-6E39F5A64CDE}" type="presOf" srcId="{8EA1A15C-BF16-48AC-80E0-12E0D936045A}" destId="{E7E4E529-52DD-48CD-82C3-60C160853629}" srcOrd="0" destOrd="0" presId="urn:microsoft.com/office/officeart/2005/8/layout/vList5"/>
    <dgm:cxn modelId="{71E7FEBB-3B74-6A46-8C03-D843395AB24B}" srcId="{C899F13D-2A85-47B3-9833-46EE7E1C92E5}" destId="{7E547DB5-B372-5F44-A21C-BBAACC1BE20A}" srcOrd="1" destOrd="0" parTransId="{92CAFA2F-E523-D647-9DFA-3DA629C7ECB4}" sibTransId="{FF206F40-1408-7C4C-90DB-59ED79CAEEB6}"/>
    <dgm:cxn modelId="{F93FB30B-6205-4E9A-BD9E-4B42A5BCA0E3}" srcId="{858DCD4B-E651-45CD-88FC-F48B44083A3D}" destId="{369A4443-BBA4-4A01-BD31-3C037327282F}" srcOrd="3" destOrd="0" parTransId="{6B3EE991-416F-4725-9586-13A7887938BF}" sibTransId="{A2D9B647-FAFE-469A-A71E-D410D602BCD4}"/>
    <dgm:cxn modelId="{E985A356-55B8-4C20-9D71-78E2667A6651}" type="presOf" srcId="{46943D49-6E5B-4751-A4BB-E3076DF334C7}" destId="{FFF1FD9F-3609-4B39-A1F7-C612A1C8C712}" srcOrd="0" destOrd="3" presId="urn:microsoft.com/office/officeart/2005/8/layout/vList5"/>
    <dgm:cxn modelId="{CC104EA5-4BE4-4177-9B36-FC7E60E98920}" srcId="{E5172E32-CC53-4C56-88BE-5C2A4400C1E2}" destId="{C899F13D-2A85-47B3-9833-46EE7E1C92E5}" srcOrd="1" destOrd="0" parTransId="{EBD56221-7A12-426D-BBEF-0CC9666FB294}" sibTransId="{8CF22A18-5AD4-4C9A-8CEA-69796229306F}"/>
    <dgm:cxn modelId="{D6127B0D-5DD7-404D-BDB3-7241D8159D7E}" type="presOf" srcId="{369A4443-BBA4-4A01-BD31-3C037327282F}" destId="{E7E4E529-52DD-48CD-82C3-60C160853629}" srcOrd="0" destOrd="3" presId="urn:microsoft.com/office/officeart/2005/8/layout/vList5"/>
    <dgm:cxn modelId="{2CD658BB-838E-5D40-903B-D09BE6AD2D47}" srcId="{C899F13D-2A85-47B3-9833-46EE7E1C92E5}" destId="{5F92D730-4B1F-2A4F-BF13-7DBEBA079C23}" srcOrd="0" destOrd="0" parTransId="{2F8A5100-618D-FD41-BCD3-E38E2AA1559E}" sibTransId="{B5D3513F-FF9F-4649-8988-19DFA5140BA2}"/>
    <dgm:cxn modelId="{E31F8DE5-54AA-6741-868A-BDD1072938E7}" type="presOf" srcId="{40F1AF92-34EC-344C-BE25-4107BF75D157}" destId="{FFF1FD9F-3609-4B39-A1F7-C612A1C8C712}" srcOrd="0" destOrd="2" presId="urn:microsoft.com/office/officeart/2005/8/layout/vList5"/>
    <dgm:cxn modelId="{3C92D8AE-052F-4268-AB0F-7EE8B9376AB4}" type="presOf" srcId="{E5172E32-CC53-4C56-88BE-5C2A4400C1E2}" destId="{32E973C3-6792-4500-A5F8-800CA6A5A3AC}" srcOrd="0" destOrd="0" presId="urn:microsoft.com/office/officeart/2005/8/layout/vList5"/>
    <dgm:cxn modelId="{75DF745A-59EA-4FE0-98B0-849CEF3CF46F}" srcId="{858DCD4B-E651-45CD-88FC-F48B44083A3D}" destId="{5BD79932-A6CC-45AA-817F-57DF8D79FC79}" srcOrd="2" destOrd="0" parTransId="{1FE3724B-6974-43E5-88AB-3385E74CF329}" sibTransId="{EDC2C732-892A-4277-BE0C-067EEA6C719B}"/>
    <dgm:cxn modelId="{98562571-5BA6-4CD5-BA8E-B00E5D889A04}" type="presOf" srcId="{C899F13D-2A85-47B3-9833-46EE7E1C92E5}" destId="{136C2100-7B63-480A-9538-940042AC9077}" srcOrd="0" destOrd="0" presId="urn:microsoft.com/office/officeart/2005/8/layout/vList5"/>
    <dgm:cxn modelId="{7D6E5B7A-F634-4DE0-94A0-0E00EA6B561E}" srcId="{858DCD4B-E651-45CD-88FC-F48B44083A3D}" destId="{8EA1A15C-BF16-48AC-80E0-12E0D936045A}" srcOrd="0" destOrd="0" parTransId="{9B5F8B94-4AD1-424C-B6F8-CFF2F06CE57C}" sibTransId="{4586118A-55C9-40A0-AC42-772BDD47D458}"/>
    <dgm:cxn modelId="{84E549C2-3138-8B4D-A854-7B0EAB2B3617}" srcId="{C899F13D-2A85-47B3-9833-46EE7E1C92E5}" destId="{40F1AF92-34EC-344C-BE25-4107BF75D157}" srcOrd="2" destOrd="0" parTransId="{33C9BBAA-BBB2-1A4C-A043-73ABFA7C6F6E}" sibTransId="{CC8B8E23-FF1D-3B4E-8513-0038C1233159}"/>
    <dgm:cxn modelId="{A8B2E9A0-0BE8-43B0-BE08-7B820AC9893C}" type="presOf" srcId="{858DCD4B-E651-45CD-88FC-F48B44083A3D}" destId="{8554A003-61BC-4CEF-A0AE-5968D1763B6B}" srcOrd="0" destOrd="0" presId="urn:microsoft.com/office/officeart/2005/8/layout/vList5"/>
    <dgm:cxn modelId="{712A12CF-19B9-4730-81A7-98FAF10AE249}" srcId="{C899F13D-2A85-47B3-9833-46EE7E1C92E5}" destId="{46943D49-6E5B-4751-A4BB-E3076DF334C7}" srcOrd="3" destOrd="0" parTransId="{7E0C7649-51EB-4819-AEF8-70C84342344F}" sibTransId="{2B4C5F02-35D9-47BA-A3B7-EE16AC1EF3F2}"/>
    <dgm:cxn modelId="{597339D1-D1E0-43D0-A433-B23C1541A8D4}" type="presOf" srcId="{5BD79932-A6CC-45AA-817F-57DF8D79FC79}" destId="{E7E4E529-52DD-48CD-82C3-60C160853629}" srcOrd="0" destOrd="2" presId="urn:microsoft.com/office/officeart/2005/8/layout/vList5"/>
    <dgm:cxn modelId="{C9179A52-3FB8-6E40-ACFD-83BBB63F608B}" type="presOf" srcId="{7E547DB5-B372-5F44-A21C-BBAACC1BE20A}" destId="{FFF1FD9F-3609-4B39-A1F7-C612A1C8C712}" srcOrd="0" destOrd="1" presId="urn:microsoft.com/office/officeart/2005/8/layout/vList5"/>
    <dgm:cxn modelId="{B13FAE8F-C0A2-4EB7-B8C2-CD6629A6EF39}" srcId="{858DCD4B-E651-45CD-88FC-F48B44083A3D}" destId="{76BAE416-D089-4285-87EA-737AE770A25B}" srcOrd="5" destOrd="0" parTransId="{B003B0CC-A0C4-45E9-B115-F785AF24E009}" sibTransId="{D3BBDCE7-DF5F-4E00-BB19-B5999691C63D}"/>
    <dgm:cxn modelId="{04CAABA9-4337-439C-B379-45AF60E4F03B}" srcId="{858DCD4B-E651-45CD-88FC-F48B44083A3D}" destId="{A0DBBF97-504F-4CDF-A7CE-6CB3DB7326C3}" srcOrd="1" destOrd="0" parTransId="{05811086-9120-43A9-9EAA-65A9150F6F7C}" sibTransId="{70C4ED02-5A3C-4B15-8FF5-751B1FC8195A}"/>
    <dgm:cxn modelId="{B668601F-0A90-4406-8FFD-73D566784A61}" type="presOf" srcId="{76BAE416-D089-4285-87EA-737AE770A25B}" destId="{E7E4E529-52DD-48CD-82C3-60C160853629}" srcOrd="0" destOrd="5" presId="urn:microsoft.com/office/officeart/2005/8/layout/vList5"/>
    <dgm:cxn modelId="{1A73CE5C-4748-4279-94E8-65E1BDBD6CE4}" type="presOf" srcId="{A0DBBF97-504F-4CDF-A7CE-6CB3DB7326C3}" destId="{E7E4E529-52DD-48CD-82C3-60C160853629}" srcOrd="0" destOrd="1" presId="urn:microsoft.com/office/officeart/2005/8/layout/vList5"/>
    <dgm:cxn modelId="{4946FF9D-8601-4A56-A537-94E451BD7C33}" type="presParOf" srcId="{32E973C3-6792-4500-A5F8-800CA6A5A3AC}" destId="{81D3BF92-87E5-4EE5-9034-4B75A5FC7F6D}" srcOrd="0" destOrd="0" presId="urn:microsoft.com/office/officeart/2005/8/layout/vList5"/>
    <dgm:cxn modelId="{C65DC0C7-142A-4781-93F6-D0AD41FF1C09}" type="presParOf" srcId="{81D3BF92-87E5-4EE5-9034-4B75A5FC7F6D}" destId="{8554A003-61BC-4CEF-A0AE-5968D1763B6B}" srcOrd="0" destOrd="0" presId="urn:microsoft.com/office/officeart/2005/8/layout/vList5"/>
    <dgm:cxn modelId="{8A8F808C-ED85-4CFB-9983-2E9FEC6B569E}" type="presParOf" srcId="{81D3BF92-87E5-4EE5-9034-4B75A5FC7F6D}" destId="{E7E4E529-52DD-48CD-82C3-60C160853629}" srcOrd="1" destOrd="0" presId="urn:microsoft.com/office/officeart/2005/8/layout/vList5"/>
    <dgm:cxn modelId="{C5CA4AB7-4041-47FB-A75D-8600A57AC4EA}" type="presParOf" srcId="{32E973C3-6792-4500-A5F8-800CA6A5A3AC}" destId="{5457DB5D-C5BA-4BD4-9595-358B8ED261EE}" srcOrd="1" destOrd="0" presId="urn:microsoft.com/office/officeart/2005/8/layout/vList5"/>
    <dgm:cxn modelId="{5FB3B4EF-ED8A-4252-B3B2-76939979FEF0}" type="presParOf" srcId="{32E973C3-6792-4500-A5F8-800CA6A5A3AC}" destId="{FD6F028E-2A82-4E5D-AF14-B9DA7F030017}" srcOrd="2" destOrd="0" presId="urn:microsoft.com/office/officeart/2005/8/layout/vList5"/>
    <dgm:cxn modelId="{6B2CC5B2-4540-438E-A3E1-B847CF2E38B7}" type="presParOf" srcId="{FD6F028E-2A82-4E5D-AF14-B9DA7F030017}" destId="{136C2100-7B63-480A-9538-940042AC9077}" srcOrd="0" destOrd="0" presId="urn:microsoft.com/office/officeart/2005/8/layout/vList5"/>
    <dgm:cxn modelId="{9935D3DF-A065-406A-B04E-5480F5E1D9FB}" type="presParOf" srcId="{FD6F028E-2A82-4E5D-AF14-B9DA7F030017}" destId="{FFF1FD9F-3609-4B39-A1F7-C612A1C8C7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4D9E7-0E1A-4074-AA8A-D4FFD9AD1D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54354-EB2C-406B-83A6-31FAAA354462}">
      <dgm:prSet phldrT="[Text]"/>
      <dgm:spPr/>
      <dgm:t>
        <a:bodyPr/>
        <a:lstStyle/>
        <a:p>
          <a:r>
            <a:rPr lang="en-GB" dirty="0" smtClean="0"/>
            <a:t>No UK participation in EU regulatory processes or networks</a:t>
          </a:r>
          <a:endParaRPr lang="en-US" dirty="0"/>
        </a:p>
      </dgm:t>
    </dgm:pt>
    <dgm:pt modelId="{437CD825-B13B-498E-ABFE-E1BB8199BEA0}" type="parTrans" cxnId="{664C6B02-6B5A-424B-A9BF-E4221B68255F}">
      <dgm:prSet/>
      <dgm:spPr/>
      <dgm:t>
        <a:bodyPr/>
        <a:lstStyle/>
        <a:p>
          <a:endParaRPr lang="en-US"/>
        </a:p>
      </dgm:t>
    </dgm:pt>
    <dgm:pt modelId="{ED3DA5D4-74E8-446D-8559-494DF98C8A3C}" type="sibTrans" cxnId="{664C6B02-6B5A-424B-A9BF-E4221B68255F}">
      <dgm:prSet/>
      <dgm:spPr/>
      <dgm:t>
        <a:bodyPr/>
        <a:lstStyle/>
        <a:p>
          <a:endParaRPr lang="en-US"/>
        </a:p>
      </dgm:t>
    </dgm:pt>
    <dgm:pt modelId="{982E2B61-AF26-43A8-A01F-0F84067C8BBA}">
      <dgm:prSet phldrT="[Text]"/>
      <dgm:spPr/>
      <dgm:t>
        <a:bodyPr/>
        <a:lstStyle/>
        <a:p>
          <a:r>
            <a:rPr lang="en-GB" dirty="0" smtClean="0"/>
            <a:t>Marketing authorisations</a:t>
          </a:r>
          <a:endParaRPr lang="en-US" dirty="0"/>
        </a:p>
      </dgm:t>
    </dgm:pt>
    <dgm:pt modelId="{8BB31DC7-E3D3-4F0B-9424-C3406D31AEBC}" type="parTrans" cxnId="{01FF5C51-5F24-446E-8044-CEBDA10D582B}">
      <dgm:prSet/>
      <dgm:spPr/>
      <dgm:t>
        <a:bodyPr/>
        <a:lstStyle/>
        <a:p>
          <a:endParaRPr lang="en-US"/>
        </a:p>
      </dgm:t>
    </dgm:pt>
    <dgm:pt modelId="{A0CA8B48-9BBD-4D76-87CA-3532EF32DBD3}" type="sibTrans" cxnId="{01FF5C51-5F24-446E-8044-CEBDA10D582B}">
      <dgm:prSet/>
      <dgm:spPr/>
      <dgm:t>
        <a:bodyPr/>
        <a:lstStyle/>
        <a:p>
          <a:endParaRPr lang="en-US"/>
        </a:p>
      </dgm:t>
    </dgm:pt>
    <dgm:pt modelId="{930E377A-D9F3-428D-B48E-53ED8743FACA}">
      <dgm:prSet phldrT="[Text]"/>
      <dgm:spPr/>
      <dgm:t>
        <a:bodyPr/>
        <a:lstStyle/>
        <a:p>
          <a:r>
            <a:rPr lang="en-GB" dirty="0" smtClean="0"/>
            <a:t>Regulatory infrastructure</a:t>
          </a:r>
          <a:endParaRPr lang="en-US" dirty="0"/>
        </a:p>
      </dgm:t>
    </dgm:pt>
    <dgm:pt modelId="{2F9785C5-0900-46F7-9380-B626E829EDF9}" type="parTrans" cxnId="{E585B2D3-BB02-4015-9D60-C5AAB0E03E57}">
      <dgm:prSet/>
      <dgm:spPr/>
      <dgm:t>
        <a:bodyPr/>
        <a:lstStyle/>
        <a:p>
          <a:endParaRPr lang="en-US"/>
        </a:p>
      </dgm:t>
    </dgm:pt>
    <dgm:pt modelId="{253CE0C7-DB6A-447F-AAFB-657308029CA7}" type="sibTrans" cxnId="{E585B2D3-BB02-4015-9D60-C5AAB0E03E57}">
      <dgm:prSet/>
      <dgm:spPr/>
      <dgm:t>
        <a:bodyPr/>
        <a:lstStyle/>
        <a:p>
          <a:endParaRPr lang="en-US"/>
        </a:p>
      </dgm:t>
    </dgm:pt>
    <dgm:pt modelId="{DB6968B8-1324-400C-8B6F-7F876DF66CC5}">
      <dgm:prSet phldrT="[Text]"/>
      <dgm:spPr/>
      <dgm:t>
        <a:bodyPr/>
        <a:lstStyle/>
        <a:p>
          <a:r>
            <a:rPr lang="en-GB" dirty="0" smtClean="0"/>
            <a:t>Orphan designations</a:t>
          </a:r>
          <a:endParaRPr lang="en-US" dirty="0"/>
        </a:p>
      </dgm:t>
    </dgm:pt>
    <dgm:pt modelId="{8C3577E1-BC07-46C9-8830-FC08540684A2}" type="parTrans" cxnId="{B92A4A4B-5AC8-41DA-AE66-0188C44E00A1}">
      <dgm:prSet/>
      <dgm:spPr/>
      <dgm:t>
        <a:bodyPr/>
        <a:lstStyle/>
        <a:p>
          <a:endParaRPr lang="en-US"/>
        </a:p>
      </dgm:t>
    </dgm:pt>
    <dgm:pt modelId="{6D1ABD11-FED3-4AA6-A03A-89DAF855D724}" type="sibTrans" cxnId="{B92A4A4B-5AC8-41DA-AE66-0188C44E00A1}">
      <dgm:prSet/>
      <dgm:spPr/>
      <dgm:t>
        <a:bodyPr/>
        <a:lstStyle/>
        <a:p>
          <a:endParaRPr lang="en-US"/>
        </a:p>
      </dgm:t>
    </dgm:pt>
    <dgm:pt modelId="{B517DE89-309E-4AAF-B262-A4F8922A630E}">
      <dgm:prSet phldrT="[Text]"/>
      <dgm:spPr/>
      <dgm:t>
        <a:bodyPr/>
        <a:lstStyle/>
        <a:p>
          <a:r>
            <a:rPr lang="en-GB" dirty="0" smtClean="0"/>
            <a:t>Clinical trials</a:t>
          </a:r>
          <a:endParaRPr lang="en-US" dirty="0"/>
        </a:p>
      </dgm:t>
    </dgm:pt>
    <dgm:pt modelId="{90976185-E431-4DE5-8BB8-A8FDADCB0A75}" type="parTrans" cxnId="{6CE1A557-1789-4458-B1B7-2676835D9C70}">
      <dgm:prSet/>
      <dgm:spPr/>
      <dgm:t>
        <a:bodyPr/>
        <a:lstStyle/>
        <a:p>
          <a:endParaRPr lang="en-US"/>
        </a:p>
      </dgm:t>
    </dgm:pt>
    <dgm:pt modelId="{EA21833B-BC75-41E7-829A-BFFE8F5AF34B}" type="sibTrans" cxnId="{6CE1A557-1789-4458-B1B7-2676835D9C70}">
      <dgm:prSet/>
      <dgm:spPr/>
      <dgm:t>
        <a:bodyPr/>
        <a:lstStyle/>
        <a:p>
          <a:endParaRPr lang="en-US"/>
        </a:p>
      </dgm:t>
    </dgm:pt>
    <dgm:pt modelId="{E9FB884B-9062-4BF6-BC88-8E3D9DB061AC}">
      <dgm:prSet phldrT="[Text]"/>
      <dgm:spPr/>
      <dgm:t>
        <a:bodyPr/>
        <a:lstStyle/>
        <a:p>
          <a:r>
            <a:rPr lang="en-GB" dirty="0" smtClean="0"/>
            <a:t>Inspections &amp; Product Release</a:t>
          </a:r>
          <a:endParaRPr lang="en-US" dirty="0"/>
        </a:p>
      </dgm:t>
    </dgm:pt>
    <dgm:pt modelId="{B042270F-4E37-47E4-8431-827B466C5DC0}" type="parTrans" cxnId="{0AC7AF34-0167-4400-9213-2CC22E6CD3BC}">
      <dgm:prSet/>
      <dgm:spPr/>
      <dgm:t>
        <a:bodyPr/>
        <a:lstStyle/>
        <a:p>
          <a:endParaRPr lang="en-US"/>
        </a:p>
      </dgm:t>
    </dgm:pt>
    <dgm:pt modelId="{771DB7E6-511A-4095-B1E8-F38572A2D202}" type="sibTrans" cxnId="{0AC7AF34-0167-4400-9213-2CC22E6CD3BC}">
      <dgm:prSet/>
      <dgm:spPr/>
      <dgm:t>
        <a:bodyPr/>
        <a:lstStyle/>
        <a:p>
          <a:endParaRPr lang="en-US"/>
        </a:p>
      </dgm:t>
    </dgm:pt>
    <dgm:pt modelId="{F63C5E1A-CA27-47F8-9C39-E27A4283641B}" type="pres">
      <dgm:prSet presAssocID="{EB84D9E7-0E1A-4074-AA8A-D4FFD9AD1D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61861-EFB8-4517-B648-05B83C433E73}" type="pres">
      <dgm:prSet presAssocID="{97054354-EB2C-406B-83A6-31FAAA3544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78B70-9DFC-4EBC-864F-B5FB9FA7301B}" type="pres">
      <dgm:prSet presAssocID="{ED3DA5D4-74E8-446D-8559-494DF98C8A3C}" presName="sibTrans" presStyleCnt="0"/>
      <dgm:spPr/>
    </dgm:pt>
    <dgm:pt modelId="{23D99E90-964A-41C4-B23E-24055B90D167}" type="pres">
      <dgm:prSet presAssocID="{982E2B61-AF26-43A8-A01F-0F84067C8B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D860D-8C7E-4701-92E9-C810369B8896}" type="pres">
      <dgm:prSet presAssocID="{A0CA8B48-9BBD-4D76-87CA-3532EF32DBD3}" presName="sibTrans" presStyleCnt="0"/>
      <dgm:spPr/>
    </dgm:pt>
    <dgm:pt modelId="{929808A9-84FE-4029-AAA9-6C446C1A1E7E}" type="pres">
      <dgm:prSet presAssocID="{930E377A-D9F3-428D-B48E-53ED8743FA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C72D-EF85-4202-BDAE-D2774C953211}" type="pres">
      <dgm:prSet presAssocID="{253CE0C7-DB6A-447F-AAFB-657308029CA7}" presName="sibTrans" presStyleCnt="0"/>
      <dgm:spPr/>
    </dgm:pt>
    <dgm:pt modelId="{7C674942-B3D4-453E-91D6-EF8188DDA9DF}" type="pres">
      <dgm:prSet presAssocID="{DB6968B8-1324-400C-8B6F-7F876DF66C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9E560-E24D-4F37-9E73-3E612A5D23F5}" type="pres">
      <dgm:prSet presAssocID="{6D1ABD11-FED3-4AA6-A03A-89DAF855D724}" presName="sibTrans" presStyleCnt="0"/>
      <dgm:spPr/>
    </dgm:pt>
    <dgm:pt modelId="{2F50A1BF-E12E-402A-9D6E-E19A277635E8}" type="pres">
      <dgm:prSet presAssocID="{B517DE89-309E-4AAF-B262-A4F8922A63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63406-3877-49EA-874C-21B49570A29C}" type="pres">
      <dgm:prSet presAssocID="{EA21833B-BC75-41E7-829A-BFFE8F5AF34B}" presName="sibTrans" presStyleCnt="0"/>
      <dgm:spPr/>
    </dgm:pt>
    <dgm:pt modelId="{98ED139B-8309-45B1-A6DA-324F2AC0B1C7}" type="pres">
      <dgm:prSet presAssocID="{E9FB884B-9062-4BF6-BC88-8E3D9DB061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771CF-3086-4047-890C-2B89E5424FBA}" type="presOf" srcId="{E9FB884B-9062-4BF6-BC88-8E3D9DB061AC}" destId="{98ED139B-8309-45B1-A6DA-324F2AC0B1C7}" srcOrd="0" destOrd="0" presId="urn:microsoft.com/office/officeart/2005/8/layout/default"/>
    <dgm:cxn modelId="{01FF5C51-5F24-446E-8044-CEBDA10D582B}" srcId="{EB84D9E7-0E1A-4074-AA8A-D4FFD9AD1DBE}" destId="{982E2B61-AF26-43A8-A01F-0F84067C8BBA}" srcOrd="1" destOrd="0" parTransId="{8BB31DC7-E3D3-4F0B-9424-C3406D31AEBC}" sibTransId="{A0CA8B48-9BBD-4D76-87CA-3532EF32DBD3}"/>
    <dgm:cxn modelId="{C9549D83-8A71-422E-AA24-C156D1215378}" type="presOf" srcId="{B517DE89-309E-4AAF-B262-A4F8922A630E}" destId="{2F50A1BF-E12E-402A-9D6E-E19A277635E8}" srcOrd="0" destOrd="0" presId="urn:microsoft.com/office/officeart/2005/8/layout/default"/>
    <dgm:cxn modelId="{664C6B02-6B5A-424B-A9BF-E4221B68255F}" srcId="{EB84D9E7-0E1A-4074-AA8A-D4FFD9AD1DBE}" destId="{97054354-EB2C-406B-83A6-31FAAA354462}" srcOrd="0" destOrd="0" parTransId="{437CD825-B13B-498E-ABFE-E1BB8199BEA0}" sibTransId="{ED3DA5D4-74E8-446D-8559-494DF98C8A3C}"/>
    <dgm:cxn modelId="{6CE1A557-1789-4458-B1B7-2676835D9C70}" srcId="{EB84D9E7-0E1A-4074-AA8A-D4FFD9AD1DBE}" destId="{B517DE89-309E-4AAF-B262-A4F8922A630E}" srcOrd="4" destOrd="0" parTransId="{90976185-E431-4DE5-8BB8-A8FDADCB0A75}" sibTransId="{EA21833B-BC75-41E7-829A-BFFE8F5AF34B}"/>
    <dgm:cxn modelId="{C1D3A890-5A55-4E97-8C63-F79BF9E9A775}" type="presOf" srcId="{930E377A-D9F3-428D-B48E-53ED8743FACA}" destId="{929808A9-84FE-4029-AAA9-6C446C1A1E7E}" srcOrd="0" destOrd="0" presId="urn:microsoft.com/office/officeart/2005/8/layout/default"/>
    <dgm:cxn modelId="{E585B2D3-BB02-4015-9D60-C5AAB0E03E57}" srcId="{EB84D9E7-0E1A-4074-AA8A-D4FFD9AD1DBE}" destId="{930E377A-D9F3-428D-B48E-53ED8743FACA}" srcOrd="2" destOrd="0" parTransId="{2F9785C5-0900-46F7-9380-B626E829EDF9}" sibTransId="{253CE0C7-DB6A-447F-AAFB-657308029CA7}"/>
    <dgm:cxn modelId="{2DD6C609-C6D3-4C01-919C-692C789E8D91}" type="presOf" srcId="{DB6968B8-1324-400C-8B6F-7F876DF66CC5}" destId="{7C674942-B3D4-453E-91D6-EF8188DDA9DF}" srcOrd="0" destOrd="0" presId="urn:microsoft.com/office/officeart/2005/8/layout/default"/>
    <dgm:cxn modelId="{0AC7AF34-0167-4400-9213-2CC22E6CD3BC}" srcId="{EB84D9E7-0E1A-4074-AA8A-D4FFD9AD1DBE}" destId="{E9FB884B-9062-4BF6-BC88-8E3D9DB061AC}" srcOrd="5" destOrd="0" parTransId="{B042270F-4E37-47E4-8431-827B466C5DC0}" sibTransId="{771DB7E6-511A-4095-B1E8-F38572A2D202}"/>
    <dgm:cxn modelId="{522E539B-4338-466E-92AE-27B8DAAC2DA0}" type="presOf" srcId="{EB84D9E7-0E1A-4074-AA8A-D4FFD9AD1DBE}" destId="{F63C5E1A-CA27-47F8-9C39-E27A4283641B}" srcOrd="0" destOrd="0" presId="urn:microsoft.com/office/officeart/2005/8/layout/default"/>
    <dgm:cxn modelId="{B92A4A4B-5AC8-41DA-AE66-0188C44E00A1}" srcId="{EB84D9E7-0E1A-4074-AA8A-D4FFD9AD1DBE}" destId="{DB6968B8-1324-400C-8B6F-7F876DF66CC5}" srcOrd="3" destOrd="0" parTransId="{8C3577E1-BC07-46C9-8830-FC08540684A2}" sibTransId="{6D1ABD11-FED3-4AA6-A03A-89DAF855D724}"/>
    <dgm:cxn modelId="{90DE728D-9620-4E65-AF27-6EBF4C1207D2}" type="presOf" srcId="{97054354-EB2C-406B-83A6-31FAAA354462}" destId="{42261861-EFB8-4517-B648-05B83C433E73}" srcOrd="0" destOrd="0" presId="urn:microsoft.com/office/officeart/2005/8/layout/default"/>
    <dgm:cxn modelId="{4919A67A-92F8-41A7-A179-E721DD91A798}" type="presOf" srcId="{982E2B61-AF26-43A8-A01F-0F84067C8BBA}" destId="{23D99E90-964A-41C4-B23E-24055B90D167}" srcOrd="0" destOrd="0" presId="urn:microsoft.com/office/officeart/2005/8/layout/default"/>
    <dgm:cxn modelId="{8E2F9F57-57E8-4ADB-9C0F-D84363A08CFD}" type="presParOf" srcId="{F63C5E1A-CA27-47F8-9C39-E27A4283641B}" destId="{42261861-EFB8-4517-B648-05B83C433E73}" srcOrd="0" destOrd="0" presId="urn:microsoft.com/office/officeart/2005/8/layout/default"/>
    <dgm:cxn modelId="{CFACAE0B-1D53-44E8-B2F6-536950ADC327}" type="presParOf" srcId="{F63C5E1A-CA27-47F8-9C39-E27A4283641B}" destId="{A3978B70-9DFC-4EBC-864F-B5FB9FA7301B}" srcOrd="1" destOrd="0" presId="urn:microsoft.com/office/officeart/2005/8/layout/default"/>
    <dgm:cxn modelId="{C147299F-ADCD-430B-BE3C-6778FDEB0A35}" type="presParOf" srcId="{F63C5E1A-CA27-47F8-9C39-E27A4283641B}" destId="{23D99E90-964A-41C4-B23E-24055B90D167}" srcOrd="2" destOrd="0" presId="urn:microsoft.com/office/officeart/2005/8/layout/default"/>
    <dgm:cxn modelId="{CCD739B4-63F7-4758-A011-C6D16FD89272}" type="presParOf" srcId="{F63C5E1A-CA27-47F8-9C39-E27A4283641B}" destId="{BBED860D-8C7E-4701-92E9-C810369B8896}" srcOrd="3" destOrd="0" presId="urn:microsoft.com/office/officeart/2005/8/layout/default"/>
    <dgm:cxn modelId="{A69BACEE-7D2F-45EC-B2CB-11A8997DD05C}" type="presParOf" srcId="{F63C5E1A-CA27-47F8-9C39-E27A4283641B}" destId="{929808A9-84FE-4029-AAA9-6C446C1A1E7E}" srcOrd="4" destOrd="0" presId="urn:microsoft.com/office/officeart/2005/8/layout/default"/>
    <dgm:cxn modelId="{463A13D6-2003-45F0-842F-40017CF0C149}" type="presParOf" srcId="{F63C5E1A-CA27-47F8-9C39-E27A4283641B}" destId="{74FCC72D-EF85-4202-BDAE-D2774C953211}" srcOrd="5" destOrd="0" presId="urn:microsoft.com/office/officeart/2005/8/layout/default"/>
    <dgm:cxn modelId="{A089176A-C9A8-4E2A-92AC-3C02E6F3A69A}" type="presParOf" srcId="{F63C5E1A-CA27-47F8-9C39-E27A4283641B}" destId="{7C674942-B3D4-453E-91D6-EF8188DDA9DF}" srcOrd="6" destOrd="0" presId="urn:microsoft.com/office/officeart/2005/8/layout/default"/>
    <dgm:cxn modelId="{49F772DC-ECDA-42FB-94D7-4EBDF68B9085}" type="presParOf" srcId="{F63C5E1A-CA27-47F8-9C39-E27A4283641B}" destId="{3AE9E560-E24D-4F37-9E73-3E612A5D23F5}" srcOrd="7" destOrd="0" presId="urn:microsoft.com/office/officeart/2005/8/layout/default"/>
    <dgm:cxn modelId="{B08D9BD3-26BA-4B13-A7D0-16E439FC9B42}" type="presParOf" srcId="{F63C5E1A-CA27-47F8-9C39-E27A4283641B}" destId="{2F50A1BF-E12E-402A-9D6E-E19A277635E8}" srcOrd="8" destOrd="0" presId="urn:microsoft.com/office/officeart/2005/8/layout/default"/>
    <dgm:cxn modelId="{25C2C41B-CEAF-49BB-BB1C-B70A1EC85799}" type="presParOf" srcId="{F63C5E1A-CA27-47F8-9C39-E27A4283641B}" destId="{B0663406-3877-49EA-874C-21B49570A29C}" srcOrd="9" destOrd="0" presId="urn:microsoft.com/office/officeart/2005/8/layout/default"/>
    <dgm:cxn modelId="{37BA11DE-6A98-45E3-AB3C-487B52D7E20B}" type="presParOf" srcId="{F63C5E1A-CA27-47F8-9C39-E27A4283641B}" destId="{98ED139B-8309-45B1-A6DA-324F2AC0B1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4D9E7-0E1A-4074-AA8A-D4FFD9AD1D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54354-EB2C-406B-83A6-31FAAA354462}">
      <dgm:prSet phldrT="[Text]" custT="1"/>
      <dgm:spPr/>
      <dgm:t>
        <a:bodyPr/>
        <a:lstStyle/>
        <a:p>
          <a:r>
            <a:rPr lang="en-US" sz="1600" dirty="0" smtClean="0"/>
            <a:t>Official</a:t>
          </a:r>
          <a:r>
            <a:rPr lang="en-US" sz="2900" dirty="0" smtClean="0"/>
            <a:t> </a:t>
          </a:r>
          <a:r>
            <a:rPr lang="en-US" sz="1600" dirty="0" smtClean="0"/>
            <a:t>Controls</a:t>
          </a:r>
          <a:endParaRPr lang="en-US" sz="1600" dirty="0"/>
        </a:p>
      </dgm:t>
    </dgm:pt>
    <dgm:pt modelId="{437CD825-B13B-498E-ABFE-E1BB8199BEA0}" type="parTrans" cxnId="{664C6B02-6B5A-424B-A9BF-E4221B68255F}">
      <dgm:prSet/>
      <dgm:spPr/>
      <dgm:t>
        <a:bodyPr/>
        <a:lstStyle/>
        <a:p>
          <a:endParaRPr lang="en-US"/>
        </a:p>
      </dgm:t>
    </dgm:pt>
    <dgm:pt modelId="{ED3DA5D4-74E8-446D-8559-494DF98C8A3C}" type="sibTrans" cxnId="{664C6B02-6B5A-424B-A9BF-E4221B68255F}">
      <dgm:prSet/>
      <dgm:spPr/>
      <dgm:t>
        <a:bodyPr/>
        <a:lstStyle/>
        <a:p>
          <a:endParaRPr lang="en-US"/>
        </a:p>
      </dgm:t>
    </dgm:pt>
    <dgm:pt modelId="{982E2B61-AF26-43A8-A01F-0F84067C8BBA}">
      <dgm:prSet phldrT="[Text]" custT="1"/>
      <dgm:spPr/>
      <dgm:t>
        <a:bodyPr/>
        <a:lstStyle/>
        <a:p>
          <a:r>
            <a:rPr lang="en-GB" sz="1600" dirty="0" smtClean="0"/>
            <a:t>Labelling</a:t>
          </a:r>
          <a:endParaRPr lang="en-US" sz="1600" dirty="0"/>
        </a:p>
      </dgm:t>
    </dgm:pt>
    <dgm:pt modelId="{8BB31DC7-E3D3-4F0B-9424-C3406D31AEBC}" type="parTrans" cxnId="{01FF5C51-5F24-446E-8044-CEBDA10D582B}">
      <dgm:prSet/>
      <dgm:spPr/>
      <dgm:t>
        <a:bodyPr/>
        <a:lstStyle/>
        <a:p>
          <a:endParaRPr lang="en-US"/>
        </a:p>
      </dgm:t>
    </dgm:pt>
    <dgm:pt modelId="{A0CA8B48-9BBD-4D76-87CA-3532EF32DBD3}" type="sibTrans" cxnId="{01FF5C51-5F24-446E-8044-CEBDA10D582B}">
      <dgm:prSet/>
      <dgm:spPr/>
      <dgm:t>
        <a:bodyPr/>
        <a:lstStyle/>
        <a:p>
          <a:endParaRPr lang="en-US"/>
        </a:p>
      </dgm:t>
    </dgm:pt>
    <dgm:pt modelId="{930E377A-D9F3-428D-B48E-53ED8743FACA}">
      <dgm:prSet phldrT="[Text]" custT="1"/>
      <dgm:spPr/>
      <dgm:t>
        <a:bodyPr/>
        <a:lstStyle/>
        <a:p>
          <a:r>
            <a:rPr lang="en-GB" sz="1600" dirty="0" smtClean="0"/>
            <a:t>Safety</a:t>
          </a:r>
          <a:endParaRPr lang="en-US" sz="1600" dirty="0"/>
        </a:p>
      </dgm:t>
    </dgm:pt>
    <dgm:pt modelId="{2F9785C5-0900-46F7-9380-B626E829EDF9}" type="parTrans" cxnId="{E585B2D3-BB02-4015-9D60-C5AAB0E03E57}">
      <dgm:prSet/>
      <dgm:spPr/>
      <dgm:t>
        <a:bodyPr/>
        <a:lstStyle/>
        <a:p>
          <a:endParaRPr lang="en-US"/>
        </a:p>
      </dgm:t>
    </dgm:pt>
    <dgm:pt modelId="{253CE0C7-DB6A-447F-AAFB-657308029CA7}" type="sibTrans" cxnId="{E585B2D3-BB02-4015-9D60-C5AAB0E03E57}">
      <dgm:prSet/>
      <dgm:spPr/>
      <dgm:t>
        <a:bodyPr/>
        <a:lstStyle/>
        <a:p>
          <a:endParaRPr lang="en-US"/>
        </a:p>
      </dgm:t>
    </dgm:pt>
    <dgm:pt modelId="{DB6968B8-1324-400C-8B6F-7F876DF66CC5}">
      <dgm:prSet phldrT="[Text]" custT="1"/>
      <dgm:spPr/>
      <dgm:t>
        <a:bodyPr/>
        <a:lstStyle/>
        <a:p>
          <a:r>
            <a:rPr lang="en-US" sz="1600" dirty="0" smtClean="0"/>
            <a:t>Veterinary Controls</a:t>
          </a:r>
          <a:endParaRPr lang="en-US" sz="1600" dirty="0"/>
        </a:p>
      </dgm:t>
    </dgm:pt>
    <dgm:pt modelId="{8C3577E1-BC07-46C9-8830-FC08540684A2}" type="parTrans" cxnId="{B92A4A4B-5AC8-41DA-AE66-0188C44E00A1}">
      <dgm:prSet/>
      <dgm:spPr/>
      <dgm:t>
        <a:bodyPr/>
        <a:lstStyle/>
        <a:p>
          <a:endParaRPr lang="en-US"/>
        </a:p>
      </dgm:t>
    </dgm:pt>
    <dgm:pt modelId="{6D1ABD11-FED3-4AA6-A03A-89DAF855D724}" type="sibTrans" cxnId="{B92A4A4B-5AC8-41DA-AE66-0188C44E00A1}">
      <dgm:prSet/>
      <dgm:spPr/>
      <dgm:t>
        <a:bodyPr/>
        <a:lstStyle/>
        <a:p>
          <a:endParaRPr lang="en-US"/>
        </a:p>
      </dgm:t>
    </dgm:pt>
    <dgm:pt modelId="{B517DE89-309E-4AAF-B262-A4F8922A630E}">
      <dgm:prSet phldrT="[Text]" custT="1"/>
      <dgm:spPr/>
      <dgm:t>
        <a:bodyPr/>
        <a:lstStyle/>
        <a:p>
          <a:r>
            <a:rPr lang="en-GB" sz="1800" dirty="0" smtClean="0"/>
            <a:t>GMOs</a:t>
          </a:r>
          <a:endParaRPr lang="en-US" sz="1800" dirty="0"/>
        </a:p>
      </dgm:t>
    </dgm:pt>
    <dgm:pt modelId="{90976185-E431-4DE5-8BB8-A8FDADCB0A75}" type="parTrans" cxnId="{6CE1A557-1789-4458-B1B7-2676835D9C70}">
      <dgm:prSet/>
      <dgm:spPr/>
      <dgm:t>
        <a:bodyPr/>
        <a:lstStyle/>
        <a:p>
          <a:endParaRPr lang="en-US"/>
        </a:p>
      </dgm:t>
    </dgm:pt>
    <dgm:pt modelId="{EA21833B-BC75-41E7-829A-BFFE8F5AF34B}" type="sibTrans" cxnId="{6CE1A557-1789-4458-B1B7-2676835D9C70}">
      <dgm:prSet/>
      <dgm:spPr/>
      <dgm:t>
        <a:bodyPr/>
        <a:lstStyle/>
        <a:p>
          <a:endParaRPr lang="en-US"/>
        </a:p>
      </dgm:t>
    </dgm:pt>
    <dgm:pt modelId="{E9FB884B-9062-4BF6-BC88-8E3D9DB061AC}">
      <dgm:prSet phldrT="[Text]" custT="1"/>
      <dgm:spPr/>
      <dgm:t>
        <a:bodyPr/>
        <a:lstStyle/>
        <a:p>
          <a:r>
            <a:rPr lang="en-GB" sz="1600" dirty="0" smtClean="0"/>
            <a:t>RASFF</a:t>
          </a:r>
          <a:endParaRPr lang="en-US" sz="1600" dirty="0"/>
        </a:p>
      </dgm:t>
    </dgm:pt>
    <dgm:pt modelId="{B042270F-4E37-47E4-8431-827B466C5DC0}" type="parTrans" cxnId="{0AC7AF34-0167-4400-9213-2CC22E6CD3BC}">
      <dgm:prSet/>
      <dgm:spPr/>
      <dgm:t>
        <a:bodyPr/>
        <a:lstStyle/>
        <a:p>
          <a:endParaRPr lang="en-US"/>
        </a:p>
      </dgm:t>
    </dgm:pt>
    <dgm:pt modelId="{771DB7E6-511A-4095-B1E8-F38572A2D202}" type="sibTrans" cxnId="{0AC7AF34-0167-4400-9213-2CC22E6CD3BC}">
      <dgm:prSet/>
      <dgm:spPr/>
      <dgm:t>
        <a:bodyPr/>
        <a:lstStyle/>
        <a:p>
          <a:endParaRPr lang="en-US"/>
        </a:p>
      </dgm:t>
    </dgm:pt>
    <dgm:pt modelId="{F63C5E1A-CA27-47F8-9C39-E27A4283641B}" type="pres">
      <dgm:prSet presAssocID="{EB84D9E7-0E1A-4074-AA8A-D4FFD9AD1D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61861-EFB8-4517-B648-05B83C433E73}" type="pres">
      <dgm:prSet presAssocID="{97054354-EB2C-406B-83A6-31FAAA3544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78B70-9DFC-4EBC-864F-B5FB9FA7301B}" type="pres">
      <dgm:prSet presAssocID="{ED3DA5D4-74E8-446D-8559-494DF98C8A3C}" presName="sibTrans" presStyleCnt="0"/>
      <dgm:spPr/>
    </dgm:pt>
    <dgm:pt modelId="{23D99E90-964A-41C4-B23E-24055B90D167}" type="pres">
      <dgm:prSet presAssocID="{982E2B61-AF26-43A8-A01F-0F84067C8B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D860D-8C7E-4701-92E9-C810369B8896}" type="pres">
      <dgm:prSet presAssocID="{A0CA8B48-9BBD-4D76-87CA-3532EF32DBD3}" presName="sibTrans" presStyleCnt="0"/>
      <dgm:spPr/>
    </dgm:pt>
    <dgm:pt modelId="{929808A9-84FE-4029-AAA9-6C446C1A1E7E}" type="pres">
      <dgm:prSet presAssocID="{930E377A-D9F3-428D-B48E-53ED8743FA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C72D-EF85-4202-BDAE-D2774C953211}" type="pres">
      <dgm:prSet presAssocID="{253CE0C7-DB6A-447F-AAFB-657308029CA7}" presName="sibTrans" presStyleCnt="0"/>
      <dgm:spPr/>
    </dgm:pt>
    <dgm:pt modelId="{7C674942-B3D4-453E-91D6-EF8188DDA9DF}" type="pres">
      <dgm:prSet presAssocID="{DB6968B8-1324-400C-8B6F-7F876DF66C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9E560-E24D-4F37-9E73-3E612A5D23F5}" type="pres">
      <dgm:prSet presAssocID="{6D1ABD11-FED3-4AA6-A03A-89DAF855D724}" presName="sibTrans" presStyleCnt="0"/>
      <dgm:spPr/>
    </dgm:pt>
    <dgm:pt modelId="{2F50A1BF-E12E-402A-9D6E-E19A277635E8}" type="pres">
      <dgm:prSet presAssocID="{B517DE89-309E-4AAF-B262-A4F8922A630E}" presName="node" presStyleLbl="node1" presStyleIdx="4" presStyleCnt="6" custLinFactNeighborX="1467" custLinFactNeighborY="-3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63406-3877-49EA-874C-21B49570A29C}" type="pres">
      <dgm:prSet presAssocID="{EA21833B-BC75-41E7-829A-BFFE8F5AF34B}" presName="sibTrans" presStyleCnt="0"/>
      <dgm:spPr/>
    </dgm:pt>
    <dgm:pt modelId="{98ED139B-8309-45B1-A6DA-324F2AC0B1C7}" type="pres">
      <dgm:prSet presAssocID="{E9FB884B-9062-4BF6-BC88-8E3D9DB061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FF5C51-5F24-446E-8044-CEBDA10D582B}" srcId="{EB84D9E7-0E1A-4074-AA8A-D4FFD9AD1DBE}" destId="{982E2B61-AF26-43A8-A01F-0F84067C8BBA}" srcOrd="1" destOrd="0" parTransId="{8BB31DC7-E3D3-4F0B-9424-C3406D31AEBC}" sibTransId="{A0CA8B48-9BBD-4D76-87CA-3532EF32DBD3}"/>
    <dgm:cxn modelId="{664C6B02-6B5A-424B-A9BF-E4221B68255F}" srcId="{EB84D9E7-0E1A-4074-AA8A-D4FFD9AD1DBE}" destId="{97054354-EB2C-406B-83A6-31FAAA354462}" srcOrd="0" destOrd="0" parTransId="{437CD825-B13B-498E-ABFE-E1BB8199BEA0}" sibTransId="{ED3DA5D4-74E8-446D-8559-494DF98C8A3C}"/>
    <dgm:cxn modelId="{6CE1A557-1789-4458-B1B7-2676835D9C70}" srcId="{EB84D9E7-0E1A-4074-AA8A-D4FFD9AD1DBE}" destId="{B517DE89-309E-4AAF-B262-A4F8922A630E}" srcOrd="4" destOrd="0" parTransId="{90976185-E431-4DE5-8BB8-A8FDADCB0A75}" sibTransId="{EA21833B-BC75-41E7-829A-BFFE8F5AF34B}"/>
    <dgm:cxn modelId="{BF95111F-8B05-684D-9EB7-78BB35958293}" type="presOf" srcId="{E9FB884B-9062-4BF6-BC88-8E3D9DB061AC}" destId="{98ED139B-8309-45B1-A6DA-324F2AC0B1C7}" srcOrd="0" destOrd="0" presId="urn:microsoft.com/office/officeart/2005/8/layout/default"/>
    <dgm:cxn modelId="{90256C4B-C921-C249-A424-68D0A283C43E}" type="presOf" srcId="{930E377A-D9F3-428D-B48E-53ED8743FACA}" destId="{929808A9-84FE-4029-AAA9-6C446C1A1E7E}" srcOrd="0" destOrd="0" presId="urn:microsoft.com/office/officeart/2005/8/layout/default"/>
    <dgm:cxn modelId="{E585B2D3-BB02-4015-9D60-C5AAB0E03E57}" srcId="{EB84D9E7-0E1A-4074-AA8A-D4FFD9AD1DBE}" destId="{930E377A-D9F3-428D-B48E-53ED8743FACA}" srcOrd="2" destOrd="0" parTransId="{2F9785C5-0900-46F7-9380-B626E829EDF9}" sibTransId="{253CE0C7-DB6A-447F-AAFB-657308029CA7}"/>
    <dgm:cxn modelId="{4649E084-0B7F-4D4D-9286-F6A0DFE7D493}" type="presOf" srcId="{982E2B61-AF26-43A8-A01F-0F84067C8BBA}" destId="{23D99E90-964A-41C4-B23E-24055B90D167}" srcOrd="0" destOrd="0" presId="urn:microsoft.com/office/officeart/2005/8/layout/default"/>
    <dgm:cxn modelId="{8FB10B5A-5359-074F-9044-D56423E21CEB}" type="presOf" srcId="{97054354-EB2C-406B-83A6-31FAAA354462}" destId="{42261861-EFB8-4517-B648-05B83C433E73}" srcOrd="0" destOrd="0" presId="urn:microsoft.com/office/officeart/2005/8/layout/default"/>
    <dgm:cxn modelId="{97D2F571-8513-6044-B1AC-9C35F0C55522}" type="presOf" srcId="{DB6968B8-1324-400C-8B6F-7F876DF66CC5}" destId="{7C674942-B3D4-453E-91D6-EF8188DDA9DF}" srcOrd="0" destOrd="0" presId="urn:microsoft.com/office/officeart/2005/8/layout/default"/>
    <dgm:cxn modelId="{0AC7AF34-0167-4400-9213-2CC22E6CD3BC}" srcId="{EB84D9E7-0E1A-4074-AA8A-D4FFD9AD1DBE}" destId="{E9FB884B-9062-4BF6-BC88-8E3D9DB061AC}" srcOrd="5" destOrd="0" parTransId="{B042270F-4E37-47E4-8431-827B466C5DC0}" sibTransId="{771DB7E6-511A-4095-B1E8-F38572A2D202}"/>
    <dgm:cxn modelId="{C198A58A-0223-604C-97B2-C79A9B6B7BAD}" type="presOf" srcId="{B517DE89-309E-4AAF-B262-A4F8922A630E}" destId="{2F50A1BF-E12E-402A-9D6E-E19A277635E8}" srcOrd="0" destOrd="0" presId="urn:microsoft.com/office/officeart/2005/8/layout/default"/>
    <dgm:cxn modelId="{B92A4A4B-5AC8-41DA-AE66-0188C44E00A1}" srcId="{EB84D9E7-0E1A-4074-AA8A-D4FFD9AD1DBE}" destId="{DB6968B8-1324-400C-8B6F-7F876DF66CC5}" srcOrd="3" destOrd="0" parTransId="{8C3577E1-BC07-46C9-8830-FC08540684A2}" sibTransId="{6D1ABD11-FED3-4AA6-A03A-89DAF855D724}"/>
    <dgm:cxn modelId="{36BBAD71-EC0B-E749-A206-A3730618A05D}" type="presOf" srcId="{EB84D9E7-0E1A-4074-AA8A-D4FFD9AD1DBE}" destId="{F63C5E1A-CA27-47F8-9C39-E27A4283641B}" srcOrd="0" destOrd="0" presId="urn:microsoft.com/office/officeart/2005/8/layout/default"/>
    <dgm:cxn modelId="{9B817CCD-2291-DC41-BBFF-7235CE0E5196}" type="presParOf" srcId="{F63C5E1A-CA27-47F8-9C39-E27A4283641B}" destId="{42261861-EFB8-4517-B648-05B83C433E73}" srcOrd="0" destOrd="0" presId="urn:microsoft.com/office/officeart/2005/8/layout/default"/>
    <dgm:cxn modelId="{024E370A-3716-3B4E-809D-DDFA58DA3A06}" type="presParOf" srcId="{F63C5E1A-CA27-47F8-9C39-E27A4283641B}" destId="{A3978B70-9DFC-4EBC-864F-B5FB9FA7301B}" srcOrd="1" destOrd="0" presId="urn:microsoft.com/office/officeart/2005/8/layout/default"/>
    <dgm:cxn modelId="{A24084CB-A954-034C-A86F-DDE545EDCA4C}" type="presParOf" srcId="{F63C5E1A-CA27-47F8-9C39-E27A4283641B}" destId="{23D99E90-964A-41C4-B23E-24055B90D167}" srcOrd="2" destOrd="0" presId="urn:microsoft.com/office/officeart/2005/8/layout/default"/>
    <dgm:cxn modelId="{333E8C45-79A8-7E41-8184-CB93DEBE3083}" type="presParOf" srcId="{F63C5E1A-CA27-47F8-9C39-E27A4283641B}" destId="{BBED860D-8C7E-4701-92E9-C810369B8896}" srcOrd="3" destOrd="0" presId="urn:microsoft.com/office/officeart/2005/8/layout/default"/>
    <dgm:cxn modelId="{B7DE27E6-7938-E143-ACCF-E7EFD06F349A}" type="presParOf" srcId="{F63C5E1A-CA27-47F8-9C39-E27A4283641B}" destId="{929808A9-84FE-4029-AAA9-6C446C1A1E7E}" srcOrd="4" destOrd="0" presId="urn:microsoft.com/office/officeart/2005/8/layout/default"/>
    <dgm:cxn modelId="{4A29BAB0-346E-104F-B102-4C449CF26DE5}" type="presParOf" srcId="{F63C5E1A-CA27-47F8-9C39-E27A4283641B}" destId="{74FCC72D-EF85-4202-BDAE-D2774C953211}" srcOrd="5" destOrd="0" presId="urn:microsoft.com/office/officeart/2005/8/layout/default"/>
    <dgm:cxn modelId="{0D11987D-ED8F-B248-9C60-059915A7DEB9}" type="presParOf" srcId="{F63C5E1A-CA27-47F8-9C39-E27A4283641B}" destId="{7C674942-B3D4-453E-91D6-EF8188DDA9DF}" srcOrd="6" destOrd="0" presId="urn:microsoft.com/office/officeart/2005/8/layout/default"/>
    <dgm:cxn modelId="{EBFEEAF6-D23C-7F40-B7D8-DFBD8F96776D}" type="presParOf" srcId="{F63C5E1A-CA27-47F8-9C39-E27A4283641B}" destId="{3AE9E560-E24D-4F37-9E73-3E612A5D23F5}" srcOrd="7" destOrd="0" presId="urn:microsoft.com/office/officeart/2005/8/layout/default"/>
    <dgm:cxn modelId="{3245DD3C-0CE3-8E4B-BB28-28D3E0678902}" type="presParOf" srcId="{F63C5E1A-CA27-47F8-9C39-E27A4283641B}" destId="{2F50A1BF-E12E-402A-9D6E-E19A277635E8}" srcOrd="8" destOrd="0" presId="urn:microsoft.com/office/officeart/2005/8/layout/default"/>
    <dgm:cxn modelId="{4216AA16-360A-564E-82A1-83D1034C5A9D}" type="presParOf" srcId="{F63C5E1A-CA27-47F8-9C39-E27A4283641B}" destId="{B0663406-3877-49EA-874C-21B49570A29C}" srcOrd="9" destOrd="0" presId="urn:microsoft.com/office/officeart/2005/8/layout/default"/>
    <dgm:cxn modelId="{93B8F3E2-F2E6-7E4E-BB80-D7E502457A98}" type="presParOf" srcId="{F63C5E1A-CA27-47F8-9C39-E27A4283641B}" destId="{98ED139B-8309-45B1-A6DA-324F2AC0B1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E7A1C3-8ADD-491F-B1A5-433256DF63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AB035-6CE9-43DB-9BBE-CC81D276A6D5}">
      <dgm:prSet phldrT="[Text]" custT="1"/>
      <dgm:spPr/>
      <dgm:t>
        <a:bodyPr/>
        <a:lstStyle/>
        <a:p>
          <a:r>
            <a:rPr lang="en-US" sz="2400" b="0" baseline="0" dirty="0" smtClean="0"/>
            <a:t>Geographic Indications</a:t>
          </a:r>
          <a:endParaRPr lang="en-US" sz="2400" b="0" baseline="0" dirty="0"/>
        </a:p>
      </dgm:t>
    </dgm:pt>
    <dgm:pt modelId="{11C84A8B-90D1-47AD-A5FA-4C0D0143E108}" type="parTrans" cxnId="{52BE161A-5C75-4E37-B8D8-875830E21338}">
      <dgm:prSet/>
      <dgm:spPr/>
      <dgm:t>
        <a:bodyPr/>
        <a:lstStyle/>
        <a:p>
          <a:endParaRPr lang="en-US"/>
        </a:p>
      </dgm:t>
    </dgm:pt>
    <dgm:pt modelId="{76DA1E27-108C-408E-80DD-96B09990D8CB}" type="sibTrans" cxnId="{52BE161A-5C75-4E37-B8D8-875830E21338}">
      <dgm:prSet/>
      <dgm:spPr/>
      <dgm:t>
        <a:bodyPr/>
        <a:lstStyle/>
        <a:p>
          <a:endParaRPr lang="en-US"/>
        </a:p>
      </dgm:t>
    </dgm:pt>
    <dgm:pt modelId="{1A058269-1B0C-4C44-B2BA-704D50E9EA9B}">
      <dgm:prSet custT="1"/>
      <dgm:spPr/>
      <dgm:t>
        <a:bodyPr/>
        <a:lstStyle/>
        <a:p>
          <a:r>
            <a:rPr lang="en-GB" sz="1400" dirty="0" smtClean="0"/>
            <a:t>All 86 UK GIs protected under EU regime to be automatically given new UK GI status</a:t>
          </a:r>
          <a:endParaRPr lang="en-GB" sz="1400" baseline="0" dirty="0"/>
        </a:p>
      </dgm:t>
    </dgm:pt>
    <dgm:pt modelId="{B40F98F1-C4E0-44F2-A40F-8ADAAC4C81DF}" type="sibTrans" cxnId="{DD66AD32-AB7E-4010-BBB5-ADFF3AB81655}">
      <dgm:prSet/>
      <dgm:spPr/>
      <dgm:t>
        <a:bodyPr/>
        <a:lstStyle/>
        <a:p>
          <a:endParaRPr lang="en-US"/>
        </a:p>
      </dgm:t>
    </dgm:pt>
    <dgm:pt modelId="{7A61C43E-39A6-4CDB-9885-3E28654AD481}" type="parTrans" cxnId="{DD66AD32-AB7E-4010-BBB5-ADFF3AB81655}">
      <dgm:prSet/>
      <dgm:spPr/>
      <dgm:t>
        <a:bodyPr/>
        <a:lstStyle/>
        <a:p>
          <a:endParaRPr lang="en-US"/>
        </a:p>
      </dgm:t>
    </dgm:pt>
    <dgm:pt modelId="{A3D8289F-6519-47A6-A160-6EB9550C8D45}">
      <dgm:prSet custT="1"/>
      <dgm:spPr/>
      <dgm:t>
        <a:bodyPr/>
        <a:lstStyle/>
        <a:p>
          <a:r>
            <a:rPr lang="en-GB" sz="1400" dirty="0" smtClean="0"/>
            <a:t>Scheme will be WTO/TRIPS compliant</a:t>
          </a:r>
          <a:endParaRPr lang="en-GB" sz="1400" baseline="0" dirty="0"/>
        </a:p>
      </dgm:t>
    </dgm:pt>
    <dgm:pt modelId="{0A20CBE3-9921-4D09-B88F-C905E74AB473}" type="sibTrans" cxnId="{FF9D2258-F5C4-4C6C-8C20-154448DB7E33}">
      <dgm:prSet/>
      <dgm:spPr/>
      <dgm:t>
        <a:bodyPr/>
        <a:lstStyle/>
        <a:p>
          <a:endParaRPr lang="en-US"/>
        </a:p>
      </dgm:t>
    </dgm:pt>
    <dgm:pt modelId="{325152B5-9B48-4C42-AEF7-010140B9401E}" type="parTrans" cxnId="{FF9D2258-F5C4-4C6C-8C20-154448DB7E33}">
      <dgm:prSet/>
      <dgm:spPr/>
      <dgm:t>
        <a:bodyPr/>
        <a:lstStyle/>
        <a:p>
          <a:endParaRPr lang="en-US"/>
        </a:p>
      </dgm:t>
    </dgm:pt>
    <dgm:pt modelId="{4B8DD323-B152-4830-86F6-FE3DA519D77F}">
      <dgm:prSet custT="1"/>
      <dgm:spPr/>
      <dgm:t>
        <a:bodyPr/>
        <a:lstStyle/>
        <a:p>
          <a:r>
            <a:rPr lang="en-GB" sz="1400" dirty="0" smtClean="0"/>
            <a:t>If no deal, UK Government will set up its own GI scheme</a:t>
          </a:r>
          <a:endParaRPr lang="en-GB" sz="1400" baseline="0" dirty="0"/>
        </a:p>
      </dgm:t>
    </dgm:pt>
    <dgm:pt modelId="{6EE44958-8DFE-4174-863A-2FCE76DEDB72}" type="sibTrans" cxnId="{F15F8FC9-1EF0-4A5E-80DB-87D12BE0A7F0}">
      <dgm:prSet/>
      <dgm:spPr/>
      <dgm:t>
        <a:bodyPr/>
        <a:lstStyle/>
        <a:p>
          <a:endParaRPr lang="en-US"/>
        </a:p>
      </dgm:t>
    </dgm:pt>
    <dgm:pt modelId="{FB6B107D-B3B6-46CE-8378-E751EAB4FEE6}" type="parTrans" cxnId="{F15F8FC9-1EF0-4A5E-80DB-87D12BE0A7F0}">
      <dgm:prSet/>
      <dgm:spPr/>
      <dgm:t>
        <a:bodyPr/>
        <a:lstStyle/>
        <a:p>
          <a:endParaRPr lang="en-US"/>
        </a:p>
      </dgm:t>
    </dgm:pt>
    <dgm:pt modelId="{7143041C-DCC8-ED4B-8514-A6E3A9BE93D8}">
      <dgm:prSet custT="1"/>
      <dgm:spPr/>
      <dgm:t>
        <a:bodyPr/>
        <a:lstStyle/>
        <a:p>
          <a:r>
            <a:rPr lang="en-GB" sz="1400" dirty="0" smtClean="0"/>
            <a:t>UK will </a:t>
          </a:r>
          <a:r>
            <a:rPr lang="en-GB" sz="1400" b="1" dirty="0" smtClean="0"/>
            <a:t>not</a:t>
          </a:r>
          <a:r>
            <a:rPr lang="en-GB" sz="1400" dirty="0" smtClean="0"/>
            <a:t> have to recognise EU GI status anymore</a:t>
          </a:r>
          <a:endParaRPr lang="en-GB" sz="1400" baseline="0" dirty="0"/>
        </a:p>
      </dgm:t>
    </dgm:pt>
    <dgm:pt modelId="{8F255D80-5219-9B4A-BD89-D6136F323005}" type="parTrans" cxnId="{4DEA2687-88D7-5946-8FE9-6B6568D30262}">
      <dgm:prSet/>
      <dgm:spPr/>
      <dgm:t>
        <a:bodyPr/>
        <a:lstStyle/>
        <a:p>
          <a:endParaRPr lang="en-US"/>
        </a:p>
      </dgm:t>
    </dgm:pt>
    <dgm:pt modelId="{8866B45F-9689-2543-AB0A-56E0B04C8A50}" type="sibTrans" cxnId="{4DEA2687-88D7-5946-8FE9-6B6568D30262}">
      <dgm:prSet/>
      <dgm:spPr/>
      <dgm:t>
        <a:bodyPr/>
        <a:lstStyle/>
        <a:p>
          <a:endParaRPr lang="en-US"/>
        </a:p>
      </dgm:t>
    </dgm:pt>
    <dgm:pt modelId="{516D16EE-7AB5-394C-A96A-9A440AFAF28D}">
      <dgm:prSet custT="1"/>
      <dgm:spPr/>
      <dgm:t>
        <a:bodyPr/>
        <a:lstStyle/>
        <a:p>
          <a:r>
            <a:rPr lang="en-GB" sz="1400" dirty="0" smtClean="0"/>
            <a:t>Unclear whether current UK GIs would still be protected under EU regime</a:t>
          </a:r>
          <a:endParaRPr lang="en-GB" sz="1400" baseline="0" dirty="0"/>
        </a:p>
      </dgm:t>
    </dgm:pt>
    <dgm:pt modelId="{8F15865A-D397-8B4E-8F84-AF417248A00A}" type="parTrans" cxnId="{12291CB0-8E65-6044-AB3F-5447A146A647}">
      <dgm:prSet/>
      <dgm:spPr/>
      <dgm:t>
        <a:bodyPr/>
        <a:lstStyle/>
        <a:p>
          <a:endParaRPr lang="en-US"/>
        </a:p>
      </dgm:t>
    </dgm:pt>
    <dgm:pt modelId="{7B9EE99A-5A9F-2441-B8F6-7BE8F712E076}" type="sibTrans" cxnId="{12291CB0-8E65-6044-AB3F-5447A146A647}">
      <dgm:prSet/>
      <dgm:spPr/>
      <dgm:t>
        <a:bodyPr/>
        <a:lstStyle/>
        <a:p>
          <a:endParaRPr lang="en-US"/>
        </a:p>
      </dgm:t>
    </dgm:pt>
    <dgm:pt modelId="{43E562BF-03E1-2643-94A1-6283B402C4AF}">
      <dgm:prSet custT="1"/>
      <dgm:spPr/>
      <dgm:t>
        <a:bodyPr/>
        <a:lstStyle/>
        <a:p>
          <a:r>
            <a:rPr lang="en-GB" sz="1400" dirty="0" smtClean="0"/>
            <a:t>If not, producers will have to apply to European Commission as third country producers</a:t>
          </a:r>
          <a:endParaRPr lang="en-GB" sz="1400" baseline="0" dirty="0"/>
        </a:p>
      </dgm:t>
    </dgm:pt>
    <dgm:pt modelId="{AD9776B0-C72E-1F4E-BAF9-2084D2218561}" type="parTrans" cxnId="{61224339-689C-2944-945F-E230710E9D3A}">
      <dgm:prSet/>
      <dgm:spPr/>
      <dgm:t>
        <a:bodyPr/>
        <a:lstStyle/>
        <a:p>
          <a:endParaRPr lang="en-US"/>
        </a:p>
      </dgm:t>
    </dgm:pt>
    <dgm:pt modelId="{4188A4D1-505F-3343-8541-58560B092B29}" type="sibTrans" cxnId="{61224339-689C-2944-945F-E230710E9D3A}">
      <dgm:prSet/>
      <dgm:spPr/>
      <dgm:t>
        <a:bodyPr/>
        <a:lstStyle/>
        <a:p>
          <a:endParaRPr lang="en-US"/>
        </a:p>
      </dgm:t>
    </dgm:pt>
    <dgm:pt modelId="{EBE215DA-B6D5-4063-8654-F09BD8F39729}" type="pres">
      <dgm:prSet presAssocID="{36E7A1C3-8ADD-491F-B1A5-433256DF63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EEB9E-71AC-4387-91BA-6BB7F93022B7}" type="pres">
      <dgm:prSet presAssocID="{9EEAB035-6CE9-43DB-9BBE-CC81D276A6D5}" presName="parentLin" presStyleCnt="0"/>
      <dgm:spPr/>
    </dgm:pt>
    <dgm:pt modelId="{5ABB0DA0-B916-4470-B067-3BC0DC52B787}" type="pres">
      <dgm:prSet presAssocID="{9EEAB035-6CE9-43DB-9BBE-CC81D276A6D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696705A-75BE-4CE2-BD2D-2C2E2F71096C}" type="pres">
      <dgm:prSet presAssocID="{9EEAB035-6CE9-43DB-9BBE-CC81D276A6D5}" presName="parentText" presStyleLbl="node1" presStyleIdx="0" presStyleCnt="1" custScaleY="35034" custLinFactNeighborY="-198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1076-88E7-43DA-ADFB-1DE05151DF3F}" type="pres">
      <dgm:prSet presAssocID="{9EEAB035-6CE9-43DB-9BBE-CC81D276A6D5}" presName="negativeSpace" presStyleCnt="0"/>
      <dgm:spPr/>
    </dgm:pt>
    <dgm:pt modelId="{873AD7DA-32DC-4A01-8DA9-D7C6A80B8B22}" type="pres">
      <dgm:prSet presAssocID="{9EEAB035-6CE9-43DB-9BBE-CC81D276A6D5}" presName="childText" presStyleLbl="conFgAcc1" presStyleIdx="0" presStyleCnt="1" custScaleY="73205" custLinFactNeighborX="12667" custLinFactNeighborY="20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EB5E2B-A6CB-0546-9B0F-34C99B839530}" type="presOf" srcId="{9EEAB035-6CE9-43DB-9BBE-CC81D276A6D5}" destId="{5ABB0DA0-B916-4470-B067-3BC0DC52B787}" srcOrd="0" destOrd="0" presId="urn:microsoft.com/office/officeart/2005/8/layout/list1"/>
    <dgm:cxn modelId="{42AFE16B-DEA7-B848-BA12-0BB7F40A4360}" type="presOf" srcId="{A3D8289F-6519-47A6-A160-6EB9550C8D45}" destId="{873AD7DA-32DC-4A01-8DA9-D7C6A80B8B22}" srcOrd="0" destOrd="1" presId="urn:microsoft.com/office/officeart/2005/8/layout/list1"/>
    <dgm:cxn modelId="{F15F8FC9-1EF0-4A5E-80DB-87D12BE0A7F0}" srcId="{9EEAB035-6CE9-43DB-9BBE-CC81D276A6D5}" destId="{4B8DD323-B152-4830-86F6-FE3DA519D77F}" srcOrd="0" destOrd="0" parTransId="{FB6B107D-B3B6-46CE-8378-E751EAB4FEE6}" sibTransId="{6EE44958-8DFE-4174-863A-2FCE76DEDB72}"/>
    <dgm:cxn modelId="{5B9FAD44-09B9-E34D-9A21-F7B1745239EB}" type="presOf" srcId="{9EEAB035-6CE9-43DB-9BBE-CC81D276A6D5}" destId="{C696705A-75BE-4CE2-BD2D-2C2E2F71096C}" srcOrd="1" destOrd="0" presId="urn:microsoft.com/office/officeart/2005/8/layout/list1"/>
    <dgm:cxn modelId="{FC375CE0-A77E-A844-A905-C2C65D2ABC47}" type="presOf" srcId="{7143041C-DCC8-ED4B-8514-A6E3A9BE93D8}" destId="{873AD7DA-32DC-4A01-8DA9-D7C6A80B8B22}" srcOrd="0" destOrd="3" presId="urn:microsoft.com/office/officeart/2005/8/layout/list1"/>
    <dgm:cxn modelId="{963EE3B9-2734-BB42-A2E5-BB851555DCEA}" type="presOf" srcId="{4B8DD323-B152-4830-86F6-FE3DA519D77F}" destId="{873AD7DA-32DC-4A01-8DA9-D7C6A80B8B22}" srcOrd="0" destOrd="0" presId="urn:microsoft.com/office/officeart/2005/8/layout/list1"/>
    <dgm:cxn modelId="{52BE161A-5C75-4E37-B8D8-875830E21338}" srcId="{36E7A1C3-8ADD-491F-B1A5-433256DF633D}" destId="{9EEAB035-6CE9-43DB-9BBE-CC81D276A6D5}" srcOrd="0" destOrd="0" parTransId="{11C84A8B-90D1-47AD-A5FA-4C0D0143E108}" sibTransId="{76DA1E27-108C-408E-80DD-96B09990D8CB}"/>
    <dgm:cxn modelId="{4DEA2687-88D7-5946-8FE9-6B6568D30262}" srcId="{9EEAB035-6CE9-43DB-9BBE-CC81D276A6D5}" destId="{7143041C-DCC8-ED4B-8514-A6E3A9BE93D8}" srcOrd="3" destOrd="0" parTransId="{8F255D80-5219-9B4A-BD89-D6136F323005}" sibTransId="{8866B45F-9689-2543-AB0A-56E0B04C8A50}"/>
    <dgm:cxn modelId="{12291CB0-8E65-6044-AB3F-5447A146A647}" srcId="{9EEAB035-6CE9-43DB-9BBE-CC81D276A6D5}" destId="{516D16EE-7AB5-394C-A96A-9A440AFAF28D}" srcOrd="4" destOrd="0" parTransId="{8F15865A-D397-8B4E-8F84-AF417248A00A}" sibTransId="{7B9EE99A-5A9F-2441-B8F6-7BE8F712E076}"/>
    <dgm:cxn modelId="{A9BF07B5-504F-6243-B1C7-3BA72280FACB}" type="presOf" srcId="{43E562BF-03E1-2643-94A1-6283B402C4AF}" destId="{873AD7DA-32DC-4A01-8DA9-D7C6A80B8B22}" srcOrd="0" destOrd="5" presId="urn:microsoft.com/office/officeart/2005/8/layout/list1"/>
    <dgm:cxn modelId="{C61CDA43-824B-3544-B30B-E9F952457BA1}" type="presOf" srcId="{516D16EE-7AB5-394C-A96A-9A440AFAF28D}" destId="{873AD7DA-32DC-4A01-8DA9-D7C6A80B8B22}" srcOrd="0" destOrd="4" presId="urn:microsoft.com/office/officeart/2005/8/layout/list1"/>
    <dgm:cxn modelId="{61224339-689C-2944-945F-E230710E9D3A}" srcId="{9EEAB035-6CE9-43DB-9BBE-CC81D276A6D5}" destId="{43E562BF-03E1-2643-94A1-6283B402C4AF}" srcOrd="5" destOrd="0" parTransId="{AD9776B0-C72E-1F4E-BAF9-2084D2218561}" sibTransId="{4188A4D1-505F-3343-8541-58560B092B29}"/>
    <dgm:cxn modelId="{1DDBEF21-288A-D54B-A246-FB2159915ED0}" type="presOf" srcId="{36E7A1C3-8ADD-491F-B1A5-433256DF633D}" destId="{EBE215DA-B6D5-4063-8654-F09BD8F39729}" srcOrd="0" destOrd="0" presId="urn:microsoft.com/office/officeart/2005/8/layout/list1"/>
    <dgm:cxn modelId="{9493266D-14B1-D74E-9BCE-38D4979A7914}" type="presOf" srcId="{1A058269-1B0C-4C44-B2BA-704D50E9EA9B}" destId="{873AD7DA-32DC-4A01-8DA9-D7C6A80B8B22}" srcOrd="0" destOrd="2" presId="urn:microsoft.com/office/officeart/2005/8/layout/list1"/>
    <dgm:cxn modelId="{FF9D2258-F5C4-4C6C-8C20-154448DB7E33}" srcId="{9EEAB035-6CE9-43DB-9BBE-CC81D276A6D5}" destId="{A3D8289F-6519-47A6-A160-6EB9550C8D45}" srcOrd="1" destOrd="0" parTransId="{325152B5-9B48-4C42-AEF7-010140B9401E}" sibTransId="{0A20CBE3-9921-4D09-B88F-C905E74AB473}"/>
    <dgm:cxn modelId="{DD66AD32-AB7E-4010-BBB5-ADFF3AB81655}" srcId="{9EEAB035-6CE9-43DB-9BBE-CC81D276A6D5}" destId="{1A058269-1B0C-4C44-B2BA-704D50E9EA9B}" srcOrd="2" destOrd="0" parTransId="{7A61C43E-39A6-4CDB-9885-3E28654AD481}" sibTransId="{B40F98F1-C4E0-44F2-A40F-8ADAAC4C81DF}"/>
    <dgm:cxn modelId="{4F6AFAC1-19A3-884C-B672-2D6EA98E8EB2}" type="presParOf" srcId="{EBE215DA-B6D5-4063-8654-F09BD8F39729}" destId="{F1EEEB9E-71AC-4387-91BA-6BB7F93022B7}" srcOrd="0" destOrd="0" presId="urn:microsoft.com/office/officeart/2005/8/layout/list1"/>
    <dgm:cxn modelId="{203D8269-5E5E-1B4B-9DC4-EE0DE74B5C70}" type="presParOf" srcId="{F1EEEB9E-71AC-4387-91BA-6BB7F93022B7}" destId="{5ABB0DA0-B916-4470-B067-3BC0DC52B787}" srcOrd="0" destOrd="0" presId="urn:microsoft.com/office/officeart/2005/8/layout/list1"/>
    <dgm:cxn modelId="{1C8D1F91-1ED1-EE4A-90B3-AE378244C4C0}" type="presParOf" srcId="{F1EEEB9E-71AC-4387-91BA-6BB7F93022B7}" destId="{C696705A-75BE-4CE2-BD2D-2C2E2F71096C}" srcOrd="1" destOrd="0" presId="urn:microsoft.com/office/officeart/2005/8/layout/list1"/>
    <dgm:cxn modelId="{C0BC91EE-8D1F-6C4F-A1A5-5E5FFB868AC1}" type="presParOf" srcId="{EBE215DA-B6D5-4063-8654-F09BD8F39729}" destId="{B27E1076-88E7-43DA-ADFB-1DE05151DF3F}" srcOrd="1" destOrd="0" presId="urn:microsoft.com/office/officeart/2005/8/layout/list1"/>
    <dgm:cxn modelId="{4A473F0B-3193-2341-887F-2546B8679C47}" type="presParOf" srcId="{EBE215DA-B6D5-4063-8654-F09BD8F39729}" destId="{873AD7DA-32DC-4A01-8DA9-D7C6A80B8B2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E7A1C3-8ADD-491F-B1A5-433256DF63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AB035-6CE9-43DB-9BBE-CC81D276A6D5}">
      <dgm:prSet phldrT="[Text]" custT="1"/>
      <dgm:spPr/>
      <dgm:t>
        <a:bodyPr/>
        <a:lstStyle/>
        <a:p>
          <a:r>
            <a:rPr lang="en-US" sz="2400" b="0" baseline="0" dirty="0" smtClean="0"/>
            <a:t>Food Labelling</a:t>
          </a:r>
          <a:endParaRPr lang="en-US" sz="2400" b="0" baseline="0" dirty="0"/>
        </a:p>
      </dgm:t>
    </dgm:pt>
    <dgm:pt modelId="{11C84A8B-90D1-47AD-A5FA-4C0D0143E108}" type="parTrans" cxnId="{52BE161A-5C75-4E37-B8D8-875830E21338}">
      <dgm:prSet/>
      <dgm:spPr/>
      <dgm:t>
        <a:bodyPr/>
        <a:lstStyle/>
        <a:p>
          <a:endParaRPr lang="en-US"/>
        </a:p>
      </dgm:t>
    </dgm:pt>
    <dgm:pt modelId="{76DA1E27-108C-408E-80DD-96B09990D8CB}" type="sibTrans" cxnId="{52BE161A-5C75-4E37-B8D8-875830E21338}">
      <dgm:prSet/>
      <dgm:spPr/>
      <dgm:t>
        <a:bodyPr/>
        <a:lstStyle/>
        <a:p>
          <a:endParaRPr lang="en-US"/>
        </a:p>
      </dgm:t>
    </dgm:pt>
    <dgm:pt modelId="{BAC9EC10-1E60-4299-AB16-219D8CFC5C4E}">
      <dgm:prSet phldrT="[Text]" custT="1"/>
      <dgm:spPr/>
      <dgm:t>
        <a:bodyPr/>
        <a:lstStyle/>
        <a:p>
          <a:r>
            <a:rPr lang="en-GB" sz="1400" baseline="0" dirty="0" smtClean="0"/>
            <a:t>Labels on UK-manufactured products would no longer fall within scope of “EU” as descriptor of origin</a:t>
          </a:r>
          <a:endParaRPr lang="en-US" sz="1400" baseline="0" dirty="0"/>
        </a:p>
      </dgm:t>
    </dgm:pt>
    <dgm:pt modelId="{7F86813C-A3FD-4ADD-94AE-D42D92B6FEEB}" type="parTrans" cxnId="{561C1944-BBCB-4BD2-B502-AF80F82D2F1F}">
      <dgm:prSet/>
      <dgm:spPr/>
      <dgm:t>
        <a:bodyPr/>
        <a:lstStyle/>
        <a:p>
          <a:endParaRPr lang="en-US"/>
        </a:p>
      </dgm:t>
    </dgm:pt>
    <dgm:pt modelId="{82ECC987-F820-4FDB-8DB4-BC56137A5484}" type="sibTrans" cxnId="{561C1944-BBCB-4BD2-B502-AF80F82D2F1F}">
      <dgm:prSet/>
      <dgm:spPr/>
      <dgm:t>
        <a:bodyPr/>
        <a:lstStyle/>
        <a:p>
          <a:endParaRPr lang="en-US"/>
        </a:p>
      </dgm:t>
    </dgm:pt>
    <dgm:pt modelId="{4B8DD323-B152-4830-86F6-FE3DA519D77F}">
      <dgm:prSet custT="1"/>
      <dgm:spPr/>
      <dgm:t>
        <a:bodyPr/>
        <a:lstStyle/>
        <a:p>
          <a:r>
            <a:rPr lang="en-GB" sz="1400" baseline="0" dirty="0" smtClean="0"/>
            <a:t>UK food products sold in EU-27 will have to include name and address of responsible </a:t>
          </a:r>
          <a:r>
            <a:rPr lang="en-GB" sz="1400" baseline="0" dirty="0" err="1" smtClean="0"/>
            <a:t>FBO</a:t>
          </a:r>
          <a:r>
            <a:rPr lang="en-GB" sz="1400" baseline="0" dirty="0" smtClean="0"/>
            <a:t> which must be located in EU Member State, or else details of the relevant importer</a:t>
          </a:r>
          <a:endParaRPr lang="en-GB" sz="1400" baseline="0" dirty="0"/>
        </a:p>
      </dgm:t>
    </dgm:pt>
    <dgm:pt modelId="{FB6B107D-B3B6-46CE-8378-E751EAB4FEE6}" type="parTrans" cxnId="{F15F8FC9-1EF0-4A5E-80DB-87D12BE0A7F0}">
      <dgm:prSet/>
      <dgm:spPr/>
      <dgm:t>
        <a:bodyPr/>
        <a:lstStyle/>
        <a:p>
          <a:endParaRPr lang="en-US"/>
        </a:p>
      </dgm:t>
    </dgm:pt>
    <dgm:pt modelId="{6EE44958-8DFE-4174-863A-2FCE76DEDB72}" type="sibTrans" cxnId="{F15F8FC9-1EF0-4A5E-80DB-87D12BE0A7F0}">
      <dgm:prSet/>
      <dgm:spPr/>
      <dgm:t>
        <a:bodyPr/>
        <a:lstStyle/>
        <a:p>
          <a:endParaRPr lang="en-US"/>
        </a:p>
      </dgm:t>
    </dgm:pt>
    <dgm:pt modelId="{A3D8289F-6519-47A6-A160-6EB9550C8D45}">
      <dgm:prSet custT="1"/>
      <dgm:spPr/>
      <dgm:t>
        <a:bodyPr/>
        <a:lstStyle/>
        <a:p>
          <a:r>
            <a:rPr lang="en-GB" sz="1400" baseline="0" dirty="0" smtClean="0"/>
            <a:t>Food sold in UK must bear details of either UK-based </a:t>
          </a:r>
          <a:r>
            <a:rPr lang="en-GB" sz="1400" baseline="0" dirty="0" err="1" smtClean="0"/>
            <a:t>FBO</a:t>
          </a:r>
          <a:r>
            <a:rPr lang="en-GB" sz="1400" baseline="0" dirty="0" smtClean="0"/>
            <a:t> or relevant UK importer</a:t>
          </a:r>
          <a:endParaRPr lang="en-GB" sz="1400" baseline="0" dirty="0"/>
        </a:p>
      </dgm:t>
    </dgm:pt>
    <dgm:pt modelId="{325152B5-9B48-4C42-AEF7-010140B9401E}" type="parTrans" cxnId="{FF9D2258-F5C4-4C6C-8C20-154448DB7E33}">
      <dgm:prSet/>
      <dgm:spPr/>
      <dgm:t>
        <a:bodyPr/>
        <a:lstStyle/>
        <a:p>
          <a:endParaRPr lang="en-US"/>
        </a:p>
      </dgm:t>
    </dgm:pt>
    <dgm:pt modelId="{0A20CBE3-9921-4D09-B88F-C905E74AB473}" type="sibTrans" cxnId="{FF9D2258-F5C4-4C6C-8C20-154448DB7E33}">
      <dgm:prSet/>
      <dgm:spPr/>
      <dgm:t>
        <a:bodyPr/>
        <a:lstStyle/>
        <a:p>
          <a:endParaRPr lang="en-US"/>
        </a:p>
      </dgm:t>
    </dgm:pt>
    <dgm:pt modelId="{1A058269-1B0C-4C44-B2BA-704D50E9EA9B}">
      <dgm:prSet custT="1"/>
      <dgm:spPr/>
      <dgm:t>
        <a:bodyPr/>
        <a:lstStyle/>
        <a:p>
          <a:r>
            <a:rPr lang="en-GB" sz="1400" baseline="0" dirty="0" smtClean="0"/>
            <a:t>Six month transitional period in which companies allowed to sell products labelled with EU </a:t>
          </a:r>
          <a:r>
            <a:rPr lang="en-GB" sz="1400" baseline="0" dirty="0" err="1" smtClean="0"/>
            <a:t>FBO</a:t>
          </a:r>
          <a:endParaRPr lang="en-GB" sz="1400" baseline="0" dirty="0"/>
        </a:p>
      </dgm:t>
    </dgm:pt>
    <dgm:pt modelId="{7A61C43E-39A6-4CDB-9885-3E28654AD481}" type="parTrans" cxnId="{DD66AD32-AB7E-4010-BBB5-ADFF3AB81655}">
      <dgm:prSet/>
      <dgm:spPr/>
      <dgm:t>
        <a:bodyPr/>
        <a:lstStyle/>
        <a:p>
          <a:endParaRPr lang="en-US"/>
        </a:p>
      </dgm:t>
    </dgm:pt>
    <dgm:pt modelId="{B40F98F1-C4E0-44F2-A40F-8ADAAC4C81DF}" type="sibTrans" cxnId="{DD66AD32-AB7E-4010-BBB5-ADFF3AB81655}">
      <dgm:prSet/>
      <dgm:spPr/>
      <dgm:t>
        <a:bodyPr/>
        <a:lstStyle/>
        <a:p>
          <a:endParaRPr lang="en-US"/>
        </a:p>
      </dgm:t>
    </dgm:pt>
    <dgm:pt modelId="{EBE215DA-B6D5-4063-8654-F09BD8F39729}" type="pres">
      <dgm:prSet presAssocID="{36E7A1C3-8ADD-491F-B1A5-433256DF63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EEB9E-71AC-4387-91BA-6BB7F93022B7}" type="pres">
      <dgm:prSet presAssocID="{9EEAB035-6CE9-43DB-9BBE-CC81D276A6D5}" presName="parentLin" presStyleCnt="0"/>
      <dgm:spPr/>
    </dgm:pt>
    <dgm:pt modelId="{5ABB0DA0-B916-4470-B067-3BC0DC52B787}" type="pres">
      <dgm:prSet presAssocID="{9EEAB035-6CE9-43DB-9BBE-CC81D276A6D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696705A-75BE-4CE2-BD2D-2C2E2F71096C}" type="pres">
      <dgm:prSet presAssocID="{9EEAB035-6CE9-43DB-9BBE-CC81D276A6D5}" presName="parentText" presStyleLbl="node1" presStyleIdx="0" presStyleCnt="1" custScaleY="38484" custLinFactNeighborY="-198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1076-88E7-43DA-ADFB-1DE05151DF3F}" type="pres">
      <dgm:prSet presAssocID="{9EEAB035-6CE9-43DB-9BBE-CC81D276A6D5}" presName="negativeSpace" presStyleCnt="0"/>
      <dgm:spPr/>
    </dgm:pt>
    <dgm:pt modelId="{873AD7DA-32DC-4A01-8DA9-D7C6A80B8B22}" type="pres">
      <dgm:prSet presAssocID="{9EEAB035-6CE9-43DB-9BBE-CC81D276A6D5}" presName="childText" presStyleLbl="conFgAcc1" presStyleIdx="0" presStyleCnt="1" custScaleY="73205" custLinFactNeighborX="12667" custLinFactNeighborY="20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4B9F0-1646-407E-9AE3-F5C7D547F157}" type="presOf" srcId="{BAC9EC10-1E60-4299-AB16-219D8CFC5C4E}" destId="{873AD7DA-32DC-4A01-8DA9-D7C6A80B8B22}" srcOrd="0" destOrd="0" presId="urn:microsoft.com/office/officeart/2005/8/layout/list1"/>
    <dgm:cxn modelId="{DD66AD32-AB7E-4010-BBB5-ADFF3AB81655}" srcId="{9EEAB035-6CE9-43DB-9BBE-CC81D276A6D5}" destId="{1A058269-1B0C-4C44-B2BA-704D50E9EA9B}" srcOrd="3" destOrd="0" parTransId="{7A61C43E-39A6-4CDB-9885-3E28654AD481}" sibTransId="{B40F98F1-C4E0-44F2-A40F-8ADAAC4C81DF}"/>
    <dgm:cxn modelId="{ADD3C622-89A9-4AE7-9CE0-C6B548C78FA2}" type="presOf" srcId="{1A058269-1B0C-4C44-B2BA-704D50E9EA9B}" destId="{873AD7DA-32DC-4A01-8DA9-D7C6A80B8B22}" srcOrd="0" destOrd="3" presId="urn:microsoft.com/office/officeart/2005/8/layout/list1"/>
    <dgm:cxn modelId="{5619C854-95D0-4BFC-A6FD-4C1D125FF5AF}" type="presOf" srcId="{4B8DD323-B152-4830-86F6-FE3DA519D77F}" destId="{873AD7DA-32DC-4A01-8DA9-D7C6A80B8B22}" srcOrd="0" destOrd="1" presId="urn:microsoft.com/office/officeart/2005/8/layout/list1"/>
    <dgm:cxn modelId="{F15F8FC9-1EF0-4A5E-80DB-87D12BE0A7F0}" srcId="{9EEAB035-6CE9-43DB-9BBE-CC81D276A6D5}" destId="{4B8DD323-B152-4830-86F6-FE3DA519D77F}" srcOrd="1" destOrd="0" parTransId="{FB6B107D-B3B6-46CE-8378-E751EAB4FEE6}" sibTransId="{6EE44958-8DFE-4174-863A-2FCE76DEDB72}"/>
    <dgm:cxn modelId="{7E456546-A6E8-4210-826A-1033BFB684DA}" type="presOf" srcId="{A3D8289F-6519-47A6-A160-6EB9550C8D45}" destId="{873AD7DA-32DC-4A01-8DA9-D7C6A80B8B22}" srcOrd="0" destOrd="2" presId="urn:microsoft.com/office/officeart/2005/8/layout/list1"/>
    <dgm:cxn modelId="{FF9D2258-F5C4-4C6C-8C20-154448DB7E33}" srcId="{9EEAB035-6CE9-43DB-9BBE-CC81D276A6D5}" destId="{A3D8289F-6519-47A6-A160-6EB9550C8D45}" srcOrd="2" destOrd="0" parTransId="{325152B5-9B48-4C42-AEF7-010140B9401E}" sibTransId="{0A20CBE3-9921-4D09-B88F-C905E74AB473}"/>
    <dgm:cxn modelId="{52BE161A-5C75-4E37-B8D8-875830E21338}" srcId="{36E7A1C3-8ADD-491F-B1A5-433256DF633D}" destId="{9EEAB035-6CE9-43DB-9BBE-CC81D276A6D5}" srcOrd="0" destOrd="0" parTransId="{11C84A8B-90D1-47AD-A5FA-4C0D0143E108}" sibTransId="{76DA1E27-108C-408E-80DD-96B09990D8CB}"/>
    <dgm:cxn modelId="{561C1944-BBCB-4BD2-B502-AF80F82D2F1F}" srcId="{9EEAB035-6CE9-43DB-9BBE-CC81D276A6D5}" destId="{BAC9EC10-1E60-4299-AB16-219D8CFC5C4E}" srcOrd="0" destOrd="0" parTransId="{7F86813C-A3FD-4ADD-94AE-D42D92B6FEEB}" sibTransId="{82ECC987-F820-4FDB-8DB4-BC56137A5484}"/>
    <dgm:cxn modelId="{D141B1C6-0018-404C-9741-F537C35649CB}" type="presOf" srcId="{9EEAB035-6CE9-43DB-9BBE-CC81D276A6D5}" destId="{5ABB0DA0-B916-4470-B067-3BC0DC52B787}" srcOrd="0" destOrd="0" presId="urn:microsoft.com/office/officeart/2005/8/layout/list1"/>
    <dgm:cxn modelId="{F26BFFDA-9D7C-4FE1-95FD-B780F945A88F}" type="presOf" srcId="{9EEAB035-6CE9-43DB-9BBE-CC81D276A6D5}" destId="{C696705A-75BE-4CE2-BD2D-2C2E2F71096C}" srcOrd="1" destOrd="0" presId="urn:microsoft.com/office/officeart/2005/8/layout/list1"/>
    <dgm:cxn modelId="{CA04D58D-D86F-4613-BE76-006176FE49A7}" type="presOf" srcId="{36E7A1C3-8ADD-491F-B1A5-433256DF633D}" destId="{EBE215DA-B6D5-4063-8654-F09BD8F39729}" srcOrd="0" destOrd="0" presId="urn:microsoft.com/office/officeart/2005/8/layout/list1"/>
    <dgm:cxn modelId="{B47B3D0F-F72F-44AF-9C8D-3827FB707DC6}" type="presParOf" srcId="{EBE215DA-B6D5-4063-8654-F09BD8F39729}" destId="{F1EEEB9E-71AC-4387-91BA-6BB7F93022B7}" srcOrd="0" destOrd="0" presId="urn:microsoft.com/office/officeart/2005/8/layout/list1"/>
    <dgm:cxn modelId="{1828B533-773F-4916-97AF-5AEE225897E3}" type="presParOf" srcId="{F1EEEB9E-71AC-4387-91BA-6BB7F93022B7}" destId="{5ABB0DA0-B916-4470-B067-3BC0DC52B787}" srcOrd="0" destOrd="0" presId="urn:microsoft.com/office/officeart/2005/8/layout/list1"/>
    <dgm:cxn modelId="{F2F9F9F9-FF02-4801-AD57-61BD3945CCE0}" type="presParOf" srcId="{F1EEEB9E-71AC-4387-91BA-6BB7F93022B7}" destId="{C696705A-75BE-4CE2-BD2D-2C2E2F71096C}" srcOrd="1" destOrd="0" presId="urn:microsoft.com/office/officeart/2005/8/layout/list1"/>
    <dgm:cxn modelId="{A604BC1F-9723-4EF1-BAC8-86F44E25B4EA}" type="presParOf" srcId="{EBE215DA-B6D5-4063-8654-F09BD8F39729}" destId="{B27E1076-88E7-43DA-ADFB-1DE05151DF3F}" srcOrd="1" destOrd="0" presId="urn:microsoft.com/office/officeart/2005/8/layout/list1"/>
    <dgm:cxn modelId="{F6AB6B98-1B6E-4FF6-8BE2-A2DCFA9EDE38}" type="presParOf" srcId="{EBE215DA-B6D5-4063-8654-F09BD8F39729}" destId="{873AD7DA-32DC-4A01-8DA9-D7C6A80B8B2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E7A1C3-8ADD-491F-B1A5-433256DF63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AB035-6CE9-43DB-9BBE-CC81D276A6D5}">
      <dgm:prSet phldrT="[Text]" custT="1"/>
      <dgm:spPr/>
      <dgm:t>
        <a:bodyPr/>
        <a:lstStyle/>
        <a:p>
          <a:r>
            <a:rPr lang="en-GB" sz="2400" dirty="0" smtClean="0"/>
            <a:t>Foods containing products of animal origin</a:t>
          </a:r>
          <a:endParaRPr lang="en-US" sz="2400" b="0" baseline="0" dirty="0"/>
        </a:p>
      </dgm:t>
    </dgm:pt>
    <dgm:pt modelId="{11C84A8B-90D1-47AD-A5FA-4C0D0143E108}" type="parTrans" cxnId="{52BE161A-5C75-4E37-B8D8-875830E21338}">
      <dgm:prSet/>
      <dgm:spPr/>
      <dgm:t>
        <a:bodyPr/>
        <a:lstStyle/>
        <a:p>
          <a:endParaRPr lang="en-US"/>
        </a:p>
      </dgm:t>
    </dgm:pt>
    <dgm:pt modelId="{76DA1E27-108C-408E-80DD-96B09990D8CB}" type="sibTrans" cxnId="{52BE161A-5C75-4E37-B8D8-875830E21338}">
      <dgm:prSet/>
      <dgm:spPr/>
      <dgm:t>
        <a:bodyPr/>
        <a:lstStyle/>
        <a:p>
          <a:endParaRPr lang="en-US"/>
        </a:p>
      </dgm:t>
    </dgm:pt>
    <dgm:pt modelId="{7143041C-DCC8-ED4B-8514-A6E3A9BE93D8}">
      <dgm:prSet custT="1"/>
      <dgm:spPr/>
      <dgm:t>
        <a:bodyPr/>
        <a:lstStyle/>
        <a:p>
          <a:r>
            <a:rPr lang="en-GB" sz="1400" dirty="0" smtClean="0"/>
            <a:t>Documentation for UK exports of FPAOs would need to be changed to reflect the fact UK is no longer an EU Member State</a:t>
          </a:r>
          <a:endParaRPr lang="en-GB" sz="1400" baseline="0" dirty="0"/>
        </a:p>
      </dgm:t>
    </dgm:pt>
    <dgm:pt modelId="{8866B45F-9689-2543-AB0A-56E0B04C8A50}" type="sibTrans" cxnId="{4DEA2687-88D7-5946-8FE9-6B6568D30262}">
      <dgm:prSet/>
      <dgm:spPr/>
      <dgm:t>
        <a:bodyPr/>
        <a:lstStyle/>
        <a:p>
          <a:endParaRPr lang="en-US"/>
        </a:p>
      </dgm:t>
    </dgm:pt>
    <dgm:pt modelId="{8F255D80-5219-9B4A-BD89-D6136F323005}" type="parTrans" cxnId="{4DEA2687-88D7-5946-8FE9-6B6568D30262}">
      <dgm:prSet/>
      <dgm:spPr/>
      <dgm:t>
        <a:bodyPr/>
        <a:lstStyle/>
        <a:p>
          <a:endParaRPr lang="en-US"/>
        </a:p>
      </dgm:t>
    </dgm:pt>
    <dgm:pt modelId="{8209FCB7-4D5B-6C48-887E-6E82C1ED27DF}">
      <dgm:prSet custT="1"/>
      <dgm:spPr/>
      <dgm:t>
        <a:bodyPr/>
        <a:lstStyle/>
        <a:p>
          <a:r>
            <a:rPr lang="en-GB" sz="1400" dirty="0" smtClean="0"/>
            <a:t>Before any exports can take place, EU will need to grant UK listed third country status</a:t>
          </a:r>
          <a:endParaRPr lang="en-GB" sz="1400" baseline="0" dirty="0"/>
        </a:p>
      </dgm:t>
    </dgm:pt>
    <dgm:pt modelId="{7673F66D-841B-424D-95AC-A92109390720}" type="sibTrans" cxnId="{AE537263-F90E-6C45-9482-9AA7628A81DC}">
      <dgm:prSet/>
      <dgm:spPr/>
      <dgm:t>
        <a:bodyPr/>
        <a:lstStyle/>
        <a:p>
          <a:endParaRPr lang="en-US"/>
        </a:p>
      </dgm:t>
    </dgm:pt>
    <dgm:pt modelId="{CEE72C48-1248-664E-ACB3-474E5764C920}" type="parTrans" cxnId="{AE537263-F90E-6C45-9482-9AA7628A81DC}">
      <dgm:prSet/>
      <dgm:spPr/>
      <dgm:t>
        <a:bodyPr/>
        <a:lstStyle/>
        <a:p>
          <a:endParaRPr lang="en-US"/>
        </a:p>
      </dgm:t>
    </dgm:pt>
    <dgm:pt modelId="{6D144722-DFC0-2342-B7EF-36E8C45712D2}">
      <dgm:prSet custT="1"/>
      <dgm:spPr/>
      <dgm:t>
        <a:bodyPr/>
        <a:lstStyle/>
        <a:p>
          <a:r>
            <a:rPr lang="en-GB" sz="1400" dirty="0" smtClean="0"/>
            <a:t>UK-produced FPAOs would be inspected and signed off at a Border Inspection Post within the EU, to permit onward travel</a:t>
          </a:r>
          <a:endParaRPr lang="en-GB" sz="1400" baseline="0" dirty="0"/>
        </a:p>
      </dgm:t>
    </dgm:pt>
    <dgm:pt modelId="{528BE0C9-4ECF-EC4F-9BE7-46C830AABC22}" type="sibTrans" cxnId="{33358219-4A1E-394E-8721-1931A08ED6DA}">
      <dgm:prSet/>
      <dgm:spPr/>
      <dgm:t>
        <a:bodyPr/>
        <a:lstStyle/>
        <a:p>
          <a:endParaRPr lang="en-US"/>
        </a:p>
      </dgm:t>
    </dgm:pt>
    <dgm:pt modelId="{36BBC0C7-FA33-BE41-8B63-F354FA8C0039}" type="parTrans" cxnId="{33358219-4A1E-394E-8721-1931A08ED6DA}">
      <dgm:prSet/>
      <dgm:spPr/>
      <dgm:t>
        <a:bodyPr/>
        <a:lstStyle/>
        <a:p>
          <a:endParaRPr lang="en-US"/>
        </a:p>
      </dgm:t>
    </dgm:pt>
    <dgm:pt modelId="{4B8DD323-B152-4830-86F6-FE3DA519D77F}">
      <dgm:prSet custT="1"/>
      <dgm:spPr/>
      <dgm:t>
        <a:bodyPr/>
        <a:lstStyle/>
        <a:p>
          <a:r>
            <a:rPr lang="en-GB" sz="1400" dirty="0" smtClean="0"/>
            <a:t>UK producers exporting foods containing products of animal origin (“FPAOs”) will need to obtain Export Health Certificate (“EHC”)</a:t>
          </a:r>
          <a:endParaRPr lang="en-GB" sz="1400" baseline="0" dirty="0"/>
        </a:p>
      </dgm:t>
    </dgm:pt>
    <dgm:pt modelId="{6EE44958-8DFE-4174-863A-2FCE76DEDB72}" type="sibTrans" cxnId="{F15F8FC9-1EF0-4A5E-80DB-87D12BE0A7F0}">
      <dgm:prSet/>
      <dgm:spPr/>
      <dgm:t>
        <a:bodyPr/>
        <a:lstStyle/>
        <a:p>
          <a:endParaRPr lang="en-US"/>
        </a:p>
      </dgm:t>
    </dgm:pt>
    <dgm:pt modelId="{FB6B107D-B3B6-46CE-8378-E751EAB4FEE6}" type="parTrans" cxnId="{F15F8FC9-1EF0-4A5E-80DB-87D12BE0A7F0}">
      <dgm:prSet/>
      <dgm:spPr/>
      <dgm:t>
        <a:bodyPr/>
        <a:lstStyle/>
        <a:p>
          <a:endParaRPr lang="en-US"/>
        </a:p>
      </dgm:t>
    </dgm:pt>
    <dgm:pt modelId="{D04CAC1F-098E-ED41-A1C5-40918D8CCB34}">
      <dgm:prSet custT="1"/>
      <dgm:spPr/>
      <dgm:t>
        <a:bodyPr/>
        <a:lstStyle/>
        <a:p>
          <a:r>
            <a:rPr lang="en-GB" sz="1400" dirty="0" smtClean="0"/>
            <a:t>UK Government will inform stakeholders of any changes to existing process</a:t>
          </a:r>
          <a:endParaRPr lang="en-GB" sz="1400" baseline="0" dirty="0"/>
        </a:p>
      </dgm:t>
    </dgm:pt>
    <dgm:pt modelId="{0BA6791E-6B4C-484D-AA01-C3B02761D5A3}" type="parTrans" cxnId="{A0666146-A38A-494C-B76B-E2670BC3947B}">
      <dgm:prSet/>
      <dgm:spPr/>
      <dgm:t>
        <a:bodyPr/>
        <a:lstStyle/>
        <a:p>
          <a:endParaRPr lang="en-US"/>
        </a:p>
      </dgm:t>
    </dgm:pt>
    <dgm:pt modelId="{F9155EE1-B3D9-914F-BB25-5A7CA5BFA61B}" type="sibTrans" cxnId="{A0666146-A38A-494C-B76B-E2670BC3947B}">
      <dgm:prSet/>
      <dgm:spPr/>
      <dgm:t>
        <a:bodyPr/>
        <a:lstStyle/>
        <a:p>
          <a:endParaRPr lang="en-US"/>
        </a:p>
      </dgm:t>
    </dgm:pt>
    <dgm:pt modelId="{EBE215DA-B6D5-4063-8654-F09BD8F39729}" type="pres">
      <dgm:prSet presAssocID="{36E7A1C3-8ADD-491F-B1A5-433256DF63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EEB9E-71AC-4387-91BA-6BB7F93022B7}" type="pres">
      <dgm:prSet presAssocID="{9EEAB035-6CE9-43DB-9BBE-CC81D276A6D5}" presName="parentLin" presStyleCnt="0"/>
      <dgm:spPr/>
    </dgm:pt>
    <dgm:pt modelId="{5ABB0DA0-B916-4470-B067-3BC0DC52B787}" type="pres">
      <dgm:prSet presAssocID="{9EEAB035-6CE9-43DB-9BBE-CC81D276A6D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696705A-75BE-4CE2-BD2D-2C2E2F71096C}" type="pres">
      <dgm:prSet presAssocID="{9EEAB035-6CE9-43DB-9BBE-CC81D276A6D5}" presName="parentText" presStyleLbl="node1" presStyleIdx="0" presStyleCnt="1" custScaleY="35034" custLinFactNeighborY="-198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1076-88E7-43DA-ADFB-1DE05151DF3F}" type="pres">
      <dgm:prSet presAssocID="{9EEAB035-6CE9-43DB-9BBE-CC81D276A6D5}" presName="negativeSpace" presStyleCnt="0"/>
      <dgm:spPr/>
    </dgm:pt>
    <dgm:pt modelId="{873AD7DA-32DC-4A01-8DA9-D7C6A80B8B22}" type="pres">
      <dgm:prSet presAssocID="{9EEAB035-6CE9-43DB-9BBE-CC81D276A6D5}" presName="childText" presStyleLbl="conFgAcc1" presStyleIdx="0" presStyleCnt="1" custScaleY="65879" custLinFactNeighborX="-166" custLinFactNeighborY="46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EA2687-88D7-5946-8FE9-6B6568D30262}" srcId="{9EEAB035-6CE9-43DB-9BBE-CC81D276A6D5}" destId="{7143041C-DCC8-ED4B-8514-A6E3A9BE93D8}" srcOrd="3" destOrd="0" parTransId="{8F255D80-5219-9B4A-BD89-D6136F323005}" sibTransId="{8866B45F-9689-2543-AB0A-56E0B04C8A50}"/>
    <dgm:cxn modelId="{185A6BE1-857F-2146-933D-7E4A75BEB921}" type="presOf" srcId="{9EEAB035-6CE9-43DB-9BBE-CC81D276A6D5}" destId="{5ABB0DA0-B916-4470-B067-3BC0DC52B787}" srcOrd="0" destOrd="0" presId="urn:microsoft.com/office/officeart/2005/8/layout/list1"/>
    <dgm:cxn modelId="{33358219-4A1E-394E-8721-1931A08ED6DA}" srcId="{9EEAB035-6CE9-43DB-9BBE-CC81D276A6D5}" destId="{6D144722-DFC0-2342-B7EF-36E8C45712D2}" srcOrd="1" destOrd="0" parTransId="{36BBC0C7-FA33-BE41-8B63-F354FA8C0039}" sibTransId="{528BE0C9-4ECF-EC4F-9BE7-46C830AABC22}"/>
    <dgm:cxn modelId="{52BE161A-5C75-4E37-B8D8-875830E21338}" srcId="{36E7A1C3-8ADD-491F-B1A5-433256DF633D}" destId="{9EEAB035-6CE9-43DB-9BBE-CC81D276A6D5}" srcOrd="0" destOrd="0" parTransId="{11C84A8B-90D1-47AD-A5FA-4C0D0143E108}" sibTransId="{76DA1E27-108C-408E-80DD-96B09990D8CB}"/>
    <dgm:cxn modelId="{800BB383-6ABF-D843-A554-EF709D647336}" type="presOf" srcId="{4B8DD323-B152-4830-86F6-FE3DA519D77F}" destId="{873AD7DA-32DC-4A01-8DA9-D7C6A80B8B22}" srcOrd="0" destOrd="0" presId="urn:microsoft.com/office/officeart/2005/8/layout/list1"/>
    <dgm:cxn modelId="{422B1425-560B-6B4D-A86B-F12CCE7AE141}" type="presOf" srcId="{9EEAB035-6CE9-43DB-9BBE-CC81D276A6D5}" destId="{C696705A-75BE-4CE2-BD2D-2C2E2F71096C}" srcOrd="1" destOrd="0" presId="urn:microsoft.com/office/officeart/2005/8/layout/list1"/>
    <dgm:cxn modelId="{29D78FE7-0DE2-BA42-A090-B9A3F053D9E1}" type="presOf" srcId="{6D144722-DFC0-2342-B7EF-36E8C45712D2}" destId="{873AD7DA-32DC-4A01-8DA9-D7C6A80B8B22}" srcOrd="0" destOrd="1" presId="urn:microsoft.com/office/officeart/2005/8/layout/list1"/>
    <dgm:cxn modelId="{A3263163-0FF0-7D45-B99F-C5CEAA7D5CD7}" type="presOf" srcId="{36E7A1C3-8ADD-491F-B1A5-433256DF633D}" destId="{EBE215DA-B6D5-4063-8654-F09BD8F39729}" srcOrd="0" destOrd="0" presId="urn:microsoft.com/office/officeart/2005/8/layout/list1"/>
    <dgm:cxn modelId="{A0666146-A38A-494C-B76B-E2670BC3947B}" srcId="{9EEAB035-6CE9-43DB-9BBE-CC81D276A6D5}" destId="{D04CAC1F-098E-ED41-A1C5-40918D8CCB34}" srcOrd="4" destOrd="0" parTransId="{0BA6791E-6B4C-484D-AA01-C3B02761D5A3}" sibTransId="{F9155EE1-B3D9-914F-BB25-5A7CA5BFA61B}"/>
    <dgm:cxn modelId="{82C09821-E82D-FB4E-B4A2-206829CF774C}" type="presOf" srcId="{8209FCB7-4D5B-6C48-887E-6E82C1ED27DF}" destId="{873AD7DA-32DC-4A01-8DA9-D7C6A80B8B22}" srcOrd="0" destOrd="2" presId="urn:microsoft.com/office/officeart/2005/8/layout/list1"/>
    <dgm:cxn modelId="{AE537263-F90E-6C45-9482-9AA7628A81DC}" srcId="{9EEAB035-6CE9-43DB-9BBE-CC81D276A6D5}" destId="{8209FCB7-4D5B-6C48-887E-6E82C1ED27DF}" srcOrd="2" destOrd="0" parTransId="{CEE72C48-1248-664E-ACB3-474E5764C920}" sibTransId="{7673F66D-841B-424D-95AC-A92109390720}"/>
    <dgm:cxn modelId="{3BB631D8-0EAF-E640-A4C6-63E6C34EE53B}" type="presOf" srcId="{D04CAC1F-098E-ED41-A1C5-40918D8CCB34}" destId="{873AD7DA-32DC-4A01-8DA9-D7C6A80B8B22}" srcOrd="0" destOrd="4" presId="urn:microsoft.com/office/officeart/2005/8/layout/list1"/>
    <dgm:cxn modelId="{FB44879F-8966-9746-B3CF-6746738A9629}" type="presOf" srcId="{7143041C-DCC8-ED4B-8514-A6E3A9BE93D8}" destId="{873AD7DA-32DC-4A01-8DA9-D7C6A80B8B22}" srcOrd="0" destOrd="3" presId="urn:microsoft.com/office/officeart/2005/8/layout/list1"/>
    <dgm:cxn modelId="{F15F8FC9-1EF0-4A5E-80DB-87D12BE0A7F0}" srcId="{9EEAB035-6CE9-43DB-9BBE-CC81D276A6D5}" destId="{4B8DD323-B152-4830-86F6-FE3DA519D77F}" srcOrd="0" destOrd="0" parTransId="{FB6B107D-B3B6-46CE-8378-E751EAB4FEE6}" sibTransId="{6EE44958-8DFE-4174-863A-2FCE76DEDB72}"/>
    <dgm:cxn modelId="{66FFA7B8-B564-5745-9E0C-CB5284C8C19E}" type="presParOf" srcId="{EBE215DA-B6D5-4063-8654-F09BD8F39729}" destId="{F1EEEB9E-71AC-4387-91BA-6BB7F93022B7}" srcOrd="0" destOrd="0" presId="urn:microsoft.com/office/officeart/2005/8/layout/list1"/>
    <dgm:cxn modelId="{E33A59BF-15E4-984C-9C38-D2228BE69496}" type="presParOf" srcId="{F1EEEB9E-71AC-4387-91BA-6BB7F93022B7}" destId="{5ABB0DA0-B916-4470-B067-3BC0DC52B787}" srcOrd="0" destOrd="0" presId="urn:microsoft.com/office/officeart/2005/8/layout/list1"/>
    <dgm:cxn modelId="{56CB5113-9B9E-C94A-89C0-A70A49C74F25}" type="presParOf" srcId="{F1EEEB9E-71AC-4387-91BA-6BB7F93022B7}" destId="{C696705A-75BE-4CE2-BD2D-2C2E2F71096C}" srcOrd="1" destOrd="0" presId="urn:microsoft.com/office/officeart/2005/8/layout/list1"/>
    <dgm:cxn modelId="{C8EC4824-61E8-6941-B758-1BBA7F77A70E}" type="presParOf" srcId="{EBE215DA-B6D5-4063-8654-F09BD8F39729}" destId="{B27E1076-88E7-43DA-ADFB-1DE05151DF3F}" srcOrd="1" destOrd="0" presId="urn:microsoft.com/office/officeart/2005/8/layout/list1"/>
    <dgm:cxn modelId="{92D8DE28-9239-404F-995E-434B4B0985FC}" type="presParOf" srcId="{EBE215DA-B6D5-4063-8654-F09BD8F39729}" destId="{873AD7DA-32DC-4A01-8DA9-D7C6A80B8B2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E7A1C3-8ADD-491F-B1A5-433256DF63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AB035-6CE9-43DB-9BBE-CC81D276A6D5}">
      <dgm:prSet phldrT="[Text]" custT="1"/>
      <dgm:spPr/>
      <dgm:t>
        <a:bodyPr/>
        <a:lstStyle/>
        <a:p>
          <a:r>
            <a:rPr lang="en-GB" sz="2400" dirty="0" smtClean="0"/>
            <a:t>Tariffs and customs duties</a:t>
          </a:r>
          <a:endParaRPr lang="en-US" sz="2400" b="0" baseline="0" dirty="0"/>
        </a:p>
      </dgm:t>
    </dgm:pt>
    <dgm:pt modelId="{11C84A8B-90D1-47AD-A5FA-4C0D0143E108}" type="parTrans" cxnId="{52BE161A-5C75-4E37-B8D8-875830E21338}">
      <dgm:prSet/>
      <dgm:spPr/>
      <dgm:t>
        <a:bodyPr/>
        <a:lstStyle/>
        <a:p>
          <a:endParaRPr lang="en-US"/>
        </a:p>
      </dgm:t>
    </dgm:pt>
    <dgm:pt modelId="{76DA1E27-108C-408E-80DD-96B09990D8CB}" type="sibTrans" cxnId="{52BE161A-5C75-4E37-B8D8-875830E21338}">
      <dgm:prSet/>
      <dgm:spPr/>
      <dgm:t>
        <a:bodyPr/>
        <a:lstStyle/>
        <a:p>
          <a:endParaRPr lang="en-US"/>
        </a:p>
      </dgm:t>
    </dgm:pt>
    <dgm:pt modelId="{7143041C-DCC8-ED4B-8514-A6E3A9BE93D8}">
      <dgm:prSet custT="1"/>
      <dgm:spPr/>
      <dgm:t>
        <a:bodyPr/>
        <a:lstStyle/>
        <a:p>
          <a:r>
            <a:rPr lang="en-GB" sz="1400" dirty="0" smtClean="0"/>
            <a:t>EU will require payment of customs duty at rate under EU’s Common Customs Tariff &amp; UK will require payment of customs duty at rate to be set by UK Government</a:t>
          </a:r>
          <a:endParaRPr lang="en-GB" sz="1400" baseline="0" dirty="0"/>
        </a:p>
      </dgm:t>
    </dgm:pt>
    <dgm:pt modelId="{8866B45F-9689-2543-AB0A-56E0B04C8A50}" type="sibTrans" cxnId="{4DEA2687-88D7-5946-8FE9-6B6568D30262}">
      <dgm:prSet/>
      <dgm:spPr/>
      <dgm:t>
        <a:bodyPr/>
        <a:lstStyle/>
        <a:p>
          <a:endParaRPr lang="en-US"/>
        </a:p>
      </dgm:t>
    </dgm:pt>
    <dgm:pt modelId="{8F255D80-5219-9B4A-BD89-D6136F323005}" type="parTrans" cxnId="{4DEA2687-88D7-5946-8FE9-6B6568D30262}">
      <dgm:prSet/>
      <dgm:spPr/>
      <dgm:t>
        <a:bodyPr/>
        <a:lstStyle/>
        <a:p>
          <a:endParaRPr lang="en-US"/>
        </a:p>
      </dgm:t>
    </dgm:pt>
    <dgm:pt modelId="{1A058269-1B0C-4C44-B2BA-704D50E9EA9B}">
      <dgm:prSet custT="1"/>
      <dgm:spPr/>
      <dgm:t>
        <a:bodyPr/>
        <a:lstStyle/>
        <a:p>
          <a:r>
            <a:rPr lang="en-GB" sz="1400" dirty="0" smtClean="0"/>
            <a:t>More favourable terms could only be reached by agreeing separate free trade agreement with EU</a:t>
          </a:r>
          <a:endParaRPr lang="en-GB" sz="1400" baseline="0" dirty="0"/>
        </a:p>
      </dgm:t>
    </dgm:pt>
    <dgm:pt modelId="{B40F98F1-C4E0-44F2-A40F-8ADAAC4C81DF}" type="sibTrans" cxnId="{DD66AD32-AB7E-4010-BBB5-ADFF3AB81655}">
      <dgm:prSet/>
      <dgm:spPr/>
      <dgm:t>
        <a:bodyPr/>
        <a:lstStyle/>
        <a:p>
          <a:endParaRPr lang="en-US"/>
        </a:p>
      </dgm:t>
    </dgm:pt>
    <dgm:pt modelId="{7A61C43E-39A6-4CDB-9885-3E28654AD481}" type="parTrans" cxnId="{DD66AD32-AB7E-4010-BBB5-ADFF3AB81655}">
      <dgm:prSet/>
      <dgm:spPr/>
      <dgm:t>
        <a:bodyPr/>
        <a:lstStyle/>
        <a:p>
          <a:endParaRPr lang="en-US"/>
        </a:p>
      </dgm:t>
    </dgm:pt>
    <dgm:pt modelId="{A3D8289F-6519-47A6-A160-6EB9550C8D45}">
      <dgm:prSet custT="1"/>
      <dgm:spPr/>
      <dgm:t>
        <a:bodyPr/>
        <a:lstStyle/>
        <a:p>
          <a:r>
            <a:rPr lang="en-GB" sz="1400" dirty="0" smtClean="0"/>
            <a:t>General UK Government guidance for no-deal </a:t>
          </a:r>
          <a:r>
            <a:rPr lang="en-GB" sz="1400" dirty="0" err="1" smtClean="0"/>
            <a:t>Brexit</a:t>
          </a:r>
          <a:r>
            <a:rPr lang="en-GB" sz="1400" dirty="0" smtClean="0"/>
            <a:t> says trade with EU would be on WTO terms</a:t>
          </a:r>
          <a:endParaRPr lang="en-GB" sz="1400" baseline="0" dirty="0"/>
        </a:p>
      </dgm:t>
    </dgm:pt>
    <dgm:pt modelId="{0A20CBE3-9921-4D09-B88F-C905E74AB473}" type="sibTrans" cxnId="{FF9D2258-F5C4-4C6C-8C20-154448DB7E33}">
      <dgm:prSet/>
      <dgm:spPr/>
      <dgm:t>
        <a:bodyPr/>
        <a:lstStyle/>
        <a:p>
          <a:endParaRPr lang="en-US"/>
        </a:p>
      </dgm:t>
    </dgm:pt>
    <dgm:pt modelId="{325152B5-9B48-4C42-AEF7-010140B9401E}" type="parTrans" cxnId="{FF9D2258-F5C4-4C6C-8C20-154448DB7E33}">
      <dgm:prSet/>
      <dgm:spPr/>
      <dgm:t>
        <a:bodyPr/>
        <a:lstStyle/>
        <a:p>
          <a:endParaRPr lang="en-US"/>
        </a:p>
      </dgm:t>
    </dgm:pt>
    <dgm:pt modelId="{4B8DD323-B152-4830-86F6-FE3DA519D77F}">
      <dgm:prSet custT="1"/>
      <dgm:spPr/>
      <dgm:t>
        <a:bodyPr/>
        <a:lstStyle/>
        <a:p>
          <a:r>
            <a:rPr lang="en-GB" sz="1400" dirty="0" smtClean="0"/>
            <a:t>Food sector no-deal notices do not directly address tariffs and customs relating to food and beverage producers</a:t>
          </a:r>
          <a:endParaRPr lang="en-GB" sz="1400" baseline="0" dirty="0"/>
        </a:p>
      </dgm:t>
    </dgm:pt>
    <dgm:pt modelId="{6EE44958-8DFE-4174-863A-2FCE76DEDB72}" type="sibTrans" cxnId="{F15F8FC9-1EF0-4A5E-80DB-87D12BE0A7F0}">
      <dgm:prSet/>
      <dgm:spPr/>
      <dgm:t>
        <a:bodyPr/>
        <a:lstStyle/>
        <a:p>
          <a:endParaRPr lang="en-US"/>
        </a:p>
      </dgm:t>
    </dgm:pt>
    <dgm:pt modelId="{FB6B107D-B3B6-46CE-8378-E751EAB4FEE6}" type="parTrans" cxnId="{F15F8FC9-1EF0-4A5E-80DB-87D12BE0A7F0}">
      <dgm:prSet/>
      <dgm:spPr/>
      <dgm:t>
        <a:bodyPr/>
        <a:lstStyle/>
        <a:p>
          <a:endParaRPr lang="en-US"/>
        </a:p>
      </dgm:t>
    </dgm:pt>
    <dgm:pt modelId="{6D144722-DFC0-2342-B7EF-36E8C45712D2}">
      <dgm:prSet custT="1"/>
      <dgm:spPr/>
      <dgm:t>
        <a:bodyPr/>
        <a:lstStyle/>
        <a:p>
          <a:endParaRPr lang="en-GB" sz="1400" baseline="0" dirty="0"/>
        </a:p>
      </dgm:t>
    </dgm:pt>
    <dgm:pt modelId="{36BBC0C7-FA33-BE41-8B63-F354FA8C0039}" type="parTrans" cxnId="{33358219-4A1E-394E-8721-1931A08ED6DA}">
      <dgm:prSet/>
      <dgm:spPr/>
      <dgm:t>
        <a:bodyPr/>
        <a:lstStyle/>
        <a:p>
          <a:endParaRPr lang="en-US"/>
        </a:p>
      </dgm:t>
    </dgm:pt>
    <dgm:pt modelId="{528BE0C9-4ECF-EC4F-9BE7-46C830AABC22}" type="sibTrans" cxnId="{33358219-4A1E-394E-8721-1931A08ED6DA}">
      <dgm:prSet/>
      <dgm:spPr/>
      <dgm:t>
        <a:bodyPr/>
        <a:lstStyle/>
        <a:p>
          <a:endParaRPr lang="en-US"/>
        </a:p>
      </dgm:t>
    </dgm:pt>
    <dgm:pt modelId="{8209FCB7-4D5B-6C48-887E-6E82C1ED27DF}">
      <dgm:prSet custT="1"/>
      <dgm:spPr/>
      <dgm:t>
        <a:bodyPr/>
        <a:lstStyle/>
        <a:p>
          <a:endParaRPr lang="en-GB" sz="1400" baseline="0" dirty="0"/>
        </a:p>
      </dgm:t>
    </dgm:pt>
    <dgm:pt modelId="{CEE72C48-1248-664E-ACB3-474E5764C920}" type="parTrans" cxnId="{AE537263-F90E-6C45-9482-9AA7628A81DC}">
      <dgm:prSet/>
      <dgm:spPr/>
      <dgm:t>
        <a:bodyPr/>
        <a:lstStyle/>
        <a:p>
          <a:endParaRPr lang="en-US"/>
        </a:p>
      </dgm:t>
    </dgm:pt>
    <dgm:pt modelId="{7673F66D-841B-424D-95AC-A92109390720}" type="sibTrans" cxnId="{AE537263-F90E-6C45-9482-9AA7628A81DC}">
      <dgm:prSet/>
      <dgm:spPr/>
      <dgm:t>
        <a:bodyPr/>
        <a:lstStyle/>
        <a:p>
          <a:endParaRPr lang="en-US"/>
        </a:p>
      </dgm:t>
    </dgm:pt>
    <dgm:pt modelId="{7369A5E2-E1F7-B04C-975F-64DA6C8BDF6A}">
      <dgm:prSet custT="1"/>
      <dgm:spPr/>
      <dgm:t>
        <a:bodyPr/>
        <a:lstStyle/>
        <a:p>
          <a:endParaRPr lang="en-GB" sz="1400" baseline="0" dirty="0"/>
        </a:p>
      </dgm:t>
    </dgm:pt>
    <dgm:pt modelId="{7F6D0CB4-205A-BC4B-8E0D-BC92888BD2EE}" type="parTrans" cxnId="{15EE98CD-660B-9749-B5A8-534FB3908305}">
      <dgm:prSet/>
      <dgm:spPr/>
      <dgm:t>
        <a:bodyPr/>
        <a:lstStyle/>
        <a:p>
          <a:endParaRPr lang="en-US"/>
        </a:p>
      </dgm:t>
    </dgm:pt>
    <dgm:pt modelId="{4B785435-B34A-1D4D-B51E-15604528AEC2}" type="sibTrans" cxnId="{15EE98CD-660B-9749-B5A8-534FB3908305}">
      <dgm:prSet/>
      <dgm:spPr/>
      <dgm:t>
        <a:bodyPr/>
        <a:lstStyle/>
        <a:p>
          <a:endParaRPr lang="en-US"/>
        </a:p>
      </dgm:t>
    </dgm:pt>
    <dgm:pt modelId="{EBE215DA-B6D5-4063-8654-F09BD8F39729}" type="pres">
      <dgm:prSet presAssocID="{36E7A1C3-8ADD-491F-B1A5-433256DF63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EEB9E-71AC-4387-91BA-6BB7F93022B7}" type="pres">
      <dgm:prSet presAssocID="{9EEAB035-6CE9-43DB-9BBE-CC81D276A6D5}" presName="parentLin" presStyleCnt="0"/>
      <dgm:spPr/>
    </dgm:pt>
    <dgm:pt modelId="{5ABB0DA0-B916-4470-B067-3BC0DC52B787}" type="pres">
      <dgm:prSet presAssocID="{9EEAB035-6CE9-43DB-9BBE-CC81D276A6D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696705A-75BE-4CE2-BD2D-2C2E2F71096C}" type="pres">
      <dgm:prSet presAssocID="{9EEAB035-6CE9-43DB-9BBE-CC81D276A6D5}" presName="parentText" presStyleLbl="node1" presStyleIdx="0" presStyleCnt="1" custScaleY="35034" custLinFactNeighborY="-198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1076-88E7-43DA-ADFB-1DE05151DF3F}" type="pres">
      <dgm:prSet presAssocID="{9EEAB035-6CE9-43DB-9BBE-CC81D276A6D5}" presName="negativeSpace" presStyleCnt="0"/>
      <dgm:spPr/>
    </dgm:pt>
    <dgm:pt modelId="{873AD7DA-32DC-4A01-8DA9-D7C6A80B8B22}" type="pres">
      <dgm:prSet presAssocID="{9EEAB035-6CE9-43DB-9BBE-CC81D276A6D5}" presName="childText" presStyleLbl="conFgAcc1" presStyleIdx="0" presStyleCnt="1" custScaleY="78742" custLinFactNeighborX="-166" custLinFactNeighborY="46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CCD62E-CD06-294B-ABB1-9983F26B6CDC}" type="presOf" srcId="{36E7A1C3-8ADD-491F-B1A5-433256DF633D}" destId="{EBE215DA-B6D5-4063-8654-F09BD8F39729}" srcOrd="0" destOrd="0" presId="urn:microsoft.com/office/officeart/2005/8/layout/list1"/>
    <dgm:cxn modelId="{52BE161A-5C75-4E37-B8D8-875830E21338}" srcId="{36E7A1C3-8ADD-491F-B1A5-433256DF633D}" destId="{9EEAB035-6CE9-43DB-9BBE-CC81D276A6D5}" srcOrd="0" destOrd="0" parTransId="{11C84A8B-90D1-47AD-A5FA-4C0D0143E108}" sibTransId="{76DA1E27-108C-408E-80DD-96B09990D8CB}"/>
    <dgm:cxn modelId="{F15F8FC9-1EF0-4A5E-80DB-87D12BE0A7F0}" srcId="{9EEAB035-6CE9-43DB-9BBE-CC81D276A6D5}" destId="{4B8DD323-B152-4830-86F6-FE3DA519D77F}" srcOrd="0" destOrd="0" parTransId="{FB6B107D-B3B6-46CE-8378-E751EAB4FEE6}" sibTransId="{6EE44958-8DFE-4174-863A-2FCE76DEDB72}"/>
    <dgm:cxn modelId="{A07B311E-A641-E340-A337-29FC247294AD}" type="presOf" srcId="{A3D8289F-6519-47A6-A160-6EB9550C8D45}" destId="{873AD7DA-32DC-4A01-8DA9-D7C6A80B8B22}" srcOrd="0" destOrd="2" presId="urn:microsoft.com/office/officeart/2005/8/layout/list1"/>
    <dgm:cxn modelId="{AE537263-F90E-6C45-9482-9AA7628A81DC}" srcId="{9EEAB035-6CE9-43DB-9BBE-CC81D276A6D5}" destId="{8209FCB7-4D5B-6C48-887E-6E82C1ED27DF}" srcOrd="3" destOrd="0" parTransId="{CEE72C48-1248-664E-ACB3-474E5764C920}" sibTransId="{7673F66D-841B-424D-95AC-A92109390720}"/>
    <dgm:cxn modelId="{17E9A21A-71BB-AD4A-A476-0FF17288C9EF}" type="presOf" srcId="{6D144722-DFC0-2342-B7EF-36E8C45712D2}" destId="{873AD7DA-32DC-4A01-8DA9-D7C6A80B8B22}" srcOrd="0" destOrd="1" presId="urn:microsoft.com/office/officeart/2005/8/layout/list1"/>
    <dgm:cxn modelId="{DD66AD32-AB7E-4010-BBB5-ADFF3AB81655}" srcId="{9EEAB035-6CE9-43DB-9BBE-CC81D276A6D5}" destId="{1A058269-1B0C-4C44-B2BA-704D50E9EA9B}" srcOrd="4" destOrd="0" parTransId="{7A61C43E-39A6-4CDB-9885-3E28654AD481}" sibTransId="{B40F98F1-C4E0-44F2-A40F-8ADAAC4C81DF}"/>
    <dgm:cxn modelId="{13405052-84DC-D44B-A11E-9B3B63DF112C}" type="presOf" srcId="{1A058269-1B0C-4C44-B2BA-704D50E9EA9B}" destId="{873AD7DA-32DC-4A01-8DA9-D7C6A80B8B22}" srcOrd="0" destOrd="4" presId="urn:microsoft.com/office/officeart/2005/8/layout/list1"/>
    <dgm:cxn modelId="{FF9D2258-F5C4-4C6C-8C20-154448DB7E33}" srcId="{9EEAB035-6CE9-43DB-9BBE-CC81D276A6D5}" destId="{A3D8289F-6519-47A6-A160-6EB9550C8D45}" srcOrd="2" destOrd="0" parTransId="{325152B5-9B48-4C42-AEF7-010140B9401E}" sibTransId="{0A20CBE3-9921-4D09-B88F-C905E74AB473}"/>
    <dgm:cxn modelId="{4FBCFF4B-57A9-5542-8CEF-744131866607}" type="presOf" srcId="{7143041C-DCC8-ED4B-8514-A6E3A9BE93D8}" destId="{873AD7DA-32DC-4A01-8DA9-D7C6A80B8B22}" srcOrd="0" destOrd="6" presId="urn:microsoft.com/office/officeart/2005/8/layout/list1"/>
    <dgm:cxn modelId="{A5A9ADF7-91B5-124E-BDCA-385B080899FF}" type="presOf" srcId="{4B8DD323-B152-4830-86F6-FE3DA519D77F}" destId="{873AD7DA-32DC-4A01-8DA9-D7C6A80B8B22}" srcOrd="0" destOrd="0" presId="urn:microsoft.com/office/officeart/2005/8/layout/list1"/>
    <dgm:cxn modelId="{4DEA2687-88D7-5946-8FE9-6B6568D30262}" srcId="{9EEAB035-6CE9-43DB-9BBE-CC81D276A6D5}" destId="{7143041C-DCC8-ED4B-8514-A6E3A9BE93D8}" srcOrd="6" destOrd="0" parTransId="{8F255D80-5219-9B4A-BD89-D6136F323005}" sibTransId="{8866B45F-9689-2543-AB0A-56E0B04C8A50}"/>
    <dgm:cxn modelId="{1B914E59-FB37-3A46-B62A-0CEE6B0B859D}" type="presOf" srcId="{9EEAB035-6CE9-43DB-9BBE-CC81D276A6D5}" destId="{C696705A-75BE-4CE2-BD2D-2C2E2F71096C}" srcOrd="1" destOrd="0" presId="urn:microsoft.com/office/officeart/2005/8/layout/list1"/>
    <dgm:cxn modelId="{29E969CC-FE56-9E4A-9742-05134CB620B1}" type="presOf" srcId="{7369A5E2-E1F7-B04C-975F-64DA6C8BDF6A}" destId="{873AD7DA-32DC-4A01-8DA9-D7C6A80B8B22}" srcOrd="0" destOrd="5" presId="urn:microsoft.com/office/officeart/2005/8/layout/list1"/>
    <dgm:cxn modelId="{15EE98CD-660B-9749-B5A8-534FB3908305}" srcId="{9EEAB035-6CE9-43DB-9BBE-CC81D276A6D5}" destId="{7369A5E2-E1F7-B04C-975F-64DA6C8BDF6A}" srcOrd="5" destOrd="0" parTransId="{7F6D0CB4-205A-BC4B-8E0D-BC92888BD2EE}" sibTransId="{4B785435-B34A-1D4D-B51E-15604528AEC2}"/>
    <dgm:cxn modelId="{543F4E10-1FA6-8E40-AFF1-771CD10FE1E2}" type="presOf" srcId="{8209FCB7-4D5B-6C48-887E-6E82C1ED27DF}" destId="{873AD7DA-32DC-4A01-8DA9-D7C6A80B8B22}" srcOrd="0" destOrd="3" presId="urn:microsoft.com/office/officeart/2005/8/layout/list1"/>
    <dgm:cxn modelId="{33358219-4A1E-394E-8721-1931A08ED6DA}" srcId="{9EEAB035-6CE9-43DB-9BBE-CC81D276A6D5}" destId="{6D144722-DFC0-2342-B7EF-36E8C45712D2}" srcOrd="1" destOrd="0" parTransId="{36BBC0C7-FA33-BE41-8B63-F354FA8C0039}" sibTransId="{528BE0C9-4ECF-EC4F-9BE7-46C830AABC22}"/>
    <dgm:cxn modelId="{BF66EC81-7402-D64A-82D0-68059B39DEA2}" type="presOf" srcId="{9EEAB035-6CE9-43DB-9BBE-CC81D276A6D5}" destId="{5ABB0DA0-B916-4470-B067-3BC0DC52B787}" srcOrd="0" destOrd="0" presId="urn:microsoft.com/office/officeart/2005/8/layout/list1"/>
    <dgm:cxn modelId="{0553707A-1FDA-6644-BA42-29C423D9319C}" type="presParOf" srcId="{EBE215DA-B6D5-4063-8654-F09BD8F39729}" destId="{F1EEEB9E-71AC-4387-91BA-6BB7F93022B7}" srcOrd="0" destOrd="0" presId="urn:microsoft.com/office/officeart/2005/8/layout/list1"/>
    <dgm:cxn modelId="{94092B77-05B1-2F4B-B726-0BEB3E58771E}" type="presParOf" srcId="{F1EEEB9E-71AC-4387-91BA-6BB7F93022B7}" destId="{5ABB0DA0-B916-4470-B067-3BC0DC52B787}" srcOrd="0" destOrd="0" presId="urn:microsoft.com/office/officeart/2005/8/layout/list1"/>
    <dgm:cxn modelId="{C049F310-486B-0646-A60D-5C1F67215DA5}" type="presParOf" srcId="{F1EEEB9E-71AC-4387-91BA-6BB7F93022B7}" destId="{C696705A-75BE-4CE2-BD2D-2C2E2F71096C}" srcOrd="1" destOrd="0" presId="urn:microsoft.com/office/officeart/2005/8/layout/list1"/>
    <dgm:cxn modelId="{CBFC579C-248B-4247-95C5-C41E70219BFB}" type="presParOf" srcId="{EBE215DA-B6D5-4063-8654-F09BD8F39729}" destId="{B27E1076-88E7-43DA-ADFB-1DE05151DF3F}" srcOrd="1" destOrd="0" presId="urn:microsoft.com/office/officeart/2005/8/layout/list1"/>
    <dgm:cxn modelId="{73D6ABDB-B40A-D548-BF6C-092B7D10B6A3}" type="presParOf" srcId="{EBE215DA-B6D5-4063-8654-F09BD8F39729}" destId="{873AD7DA-32DC-4A01-8DA9-D7C6A80B8B2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308D5-5EBF-472B-BF9D-2C4AECD405C4}">
      <dsp:nvSpPr>
        <dsp:cNvPr id="0" name=""/>
        <dsp:cNvSpPr/>
      </dsp:nvSpPr>
      <dsp:spPr>
        <a:xfrm rot="5400000">
          <a:off x="3333519" y="-2061987"/>
          <a:ext cx="451485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Where are we now?.</a:t>
          </a:r>
          <a:endParaRPr lang="en-US" sz="1000" kern="1200" dirty="0"/>
        </a:p>
      </dsp:txBody>
      <dsp:txXfrm rot="-5400000">
        <a:off x="1213885" y="79687"/>
        <a:ext cx="4668713" cy="407405"/>
      </dsp:txXfrm>
    </dsp:sp>
    <dsp:sp modelId="{0D5B5DA5-5540-435D-8682-076B6F29CECA}">
      <dsp:nvSpPr>
        <dsp:cNvPr id="0" name=""/>
        <dsp:cNvSpPr/>
      </dsp:nvSpPr>
      <dsp:spPr>
        <a:xfrm>
          <a:off x="0" y="1211"/>
          <a:ext cx="1213896" cy="564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State of Play</a:t>
          </a:r>
          <a:endParaRPr lang="en-US" sz="1100" kern="1200" dirty="0"/>
        </a:p>
      </dsp:txBody>
      <dsp:txXfrm>
        <a:off x="27550" y="28761"/>
        <a:ext cx="1158796" cy="509256"/>
      </dsp:txXfrm>
    </dsp:sp>
    <dsp:sp modelId="{82470B19-3955-4181-A23A-B427F2E5DF6C}">
      <dsp:nvSpPr>
        <dsp:cNvPr id="0" name=""/>
        <dsp:cNvSpPr/>
      </dsp:nvSpPr>
      <dsp:spPr>
        <a:xfrm rot="5400000">
          <a:off x="3333519" y="-1469413"/>
          <a:ext cx="451485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HARD BREXIT /SOFT BREXIT</a:t>
          </a:r>
          <a:endParaRPr lang="en-US" sz="1000" kern="1200" dirty="0"/>
        </a:p>
      </dsp:txBody>
      <dsp:txXfrm rot="-5400000">
        <a:off x="1213885" y="672261"/>
        <a:ext cx="4668713" cy="407405"/>
      </dsp:txXfrm>
    </dsp:sp>
    <dsp:sp modelId="{70E149D8-DE54-44C4-A574-F72AF5E495FC}">
      <dsp:nvSpPr>
        <dsp:cNvPr id="0" name=""/>
        <dsp:cNvSpPr/>
      </dsp:nvSpPr>
      <dsp:spPr>
        <a:xfrm>
          <a:off x="0" y="593785"/>
          <a:ext cx="1213896" cy="564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Possible Outcomes</a:t>
          </a:r>
          <a:endParaRPr lang="en-US" sz="1100" kern="1200" dirty="0"/>
        </a:p>
      </dsp:txBody>
      <dsp:txXfrm>
        <a:off x="27550" y="621335"/>
        <a:ext cx="1158796" cy="509256"/>
      </dsp:txXfrm>
    </dsp:sp>
    <dsp:sp modelId="{11866D5A-D5A3-441A-98A1-9800EAEA94C7}">
      <dsp:nvSpPr>
        <dsp:cNvPr id="0" name=""/>
        <dsp:cNvSpPr/>
      </dsp:nvSpPr>
      <dsp:spPr>
        <a:xfrm rot="5400000">
          <a:off x="3333541" y="-876839"/>
          <a:ext cx="451485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Key Issues</a:t>
          </a:r>
          <a:endParaRPr lang="en-US" sz="1000" kern="1200" dirty="0"/>
        </a:p>
      </dsp:txBody>
      <dsp:txXfrm rot="-5400000">
        <a:off x="1213907" y="1264835"/>
        <a:ext cx="4668713" cy="407405"/>
      </dsp:txXfrm>
    </dsp:sp>
    <dsp:sp modelId="{1BDBF8DB-C80F-428C-96FD-AB90EA10250D}">
      <dsp:nvSpPr>
        <dsp:cNvPr id="0" name=""/>
        <dsp:cNvSpPr/>
      </dsp:nvSpPr>
      <dsp:spPr>
        <a:xfrm>
          <a:off x="0" y="1186359"/>
          <a:ext cx="1213896" cy="564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Drug Regulatory Considerations</a:t>
          </a:r>
          <a:endParaRPr lang="en-US" sz="1100" b="1" kern="1200" dirty="0"/>
        </a:p>
      </dsp:txBody>
      <dsp:txXfrm>
        <a:off x="27550" y="1213909"/>
        <a:ext cx="1158796" cy="509256"/>
      </dsp:txXfrm>
    </dsp:sp>
    <dsp:sp modelId="{A8B8E76E-BF1F-42DF-95EC-698C333D1177}">
      <dsp:nvSpPr>
        <dsp:cNvPr id="0" name=""/>
        <dsp:cNvSpPr/>
      </dsp:nvSpPr>
      <dsp:spPr>
        <a:xfrm rot="5400000">
          <a:off x="3333541" y="-284265"/>
          <a:ext cx="451485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Key Issues</a:t>
          </a:r>
          <a:endParaRPr lang="en-US" sz="1000" kern="1200" dirty="0"/>
        </a:p>
      </dsp:txBody>
      <dsp:txXfrm rot="-5400000">
        <a:off x="1213907" y="1857409"/>
        <a:ext cx="4668713" cy="407405"/>
      </dsp:txXfrm>
    </dsp:sp>
    <dsp:sp modelId="{FE17517D-CB04-4727-B1D1-512BA5FA034D}">
      <dsp:nvSpPr>
        <dsp:cNvPr id="0" name=""/>
        <dsp:cNvSpPr/>
      </dsp:nvSpPr>
      <dsp:spPr>
        <a:xfrm>
          <a:off x="0" y="1778933"/>
          <a:ext cx="1213896" cy="564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Food Regulatory Considerations</a:t>
          </a:r>
          <a:endParaRPr lang="en-US" sz="1100" kern="1200" dirty="0"/>
        </a:p>
      </dsp:txBody>
      <dsp:txXfrm>
        <a:off x="27550" y="1806483"/>
        <a:ext cx="1158796" cy="509256"/>
      </dsp:txXfrm>
    </dsp:sp>
    <dsp:sp modelId="{10056195-4288-478A-AD0A-761A9DEF3CF6}">
      <dsp:nvSpPr>
        <dsp:cNvPr id="0" name=""/>
        <dsp:cNvSpPr/>
      </dsp:nvSpPr>
      <dsp:spPr>
        <a:xfrm rot="5400000">
          <a:off x="3209785" y="374574"/>
          <a:ext cx="692307" cy="4686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GIs, Food </a:t>
          </a:r>
          <a:r>
            <a:rPr lang="en-US" sz="1000" kern="1200" dirty="0" err="1" smtClean="0"/>
            <a:t>Labelling</a:t>
          </a:r>
          <a:r>
            <a:rPr lang="en-US" sz="1000" kern="1200" dirty="0" smtClean="0"/>
            <a:t>, Food containing products of animal origin, Tariffs and Customs </a:t>
          </a:r>
          <a:endParaRPr lang="en-US" sz="1000" kern="1200" dirty="0"/>
        </a:p>
      </dsp:txBody>
      <dsp:txXfrm rot="-5400000">
        <a:off x="1212853" y="2405302"/>
        <a:ext cx="4652376" cy="624715"/>
      </dsp:txXfrm>
    </dsp:sp>
    <dsp:sp modelId="{F8043A2B-3DE6-49E6-A9AE-19475A41027D}">
      <dsp:nvSpPr>
        <dsp:cNvPr id="0" name=""/>
        <dsp:cNvSpPr/>
      </dsp:nvSpPr>
      <dsp:spPr>
        <a:xfrm>
          <a:off x="0" y="2435482"/>
          <a:ext cx="1212711" cy="564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UK No Deal Notices</a:t>
          </a:r>
          <a:endParaRPr lang="en-US" sz="1100" kern="1200" dirty="0"/>
        </a:p>
      </dsp:txBody>
      <dsp:txXfrm>
        <a:off x="27550" y="2463032"/>
        <a:ext cx="1157611" cy="509256"/>
      </dsp:txXfrm>
    </dsp:sp>
    <dsp:sp modelId="{74EE1662-C353-49AE-9893-ED5973ECE515}">
      <dsp:nvSpPr>
        <dsp:cNvPr id="0" name=""/>
        <dsp:cNvSpPr/>
      </dsp:nvSpPr>
      <dsp:spPr>
        <a:xfrm rot="5400000">
          <a:off x="3333541" y="992733"/>
          <a:ext cx="451485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Tariff Example; EU no deal contingencies; key concerns for Irish law </a:t>
          </a:r>
          <a:endParaRPr lang="en-US" sz="1000" kern="1200" dirty="0"/>
        </a:p>
      </dsp:txBody>
      <dsp:txXfrm rot="-5400000">
        <a:off x="1213907" y="3134407"/>
        <a:ext cx="4668713" cy="407405"/>
      </dsp:txXfrm>
    </dsp:sp>
    <dsp:sp modelId="{77515117-0FCB-41AC-AA0E-042AF645CE81}">
      <dsp:nvSpPr>
        <dsp:cNvPr id="0" name=""/>
        <dsp:cNvSpPr/>
      </dsp:nvSpPr>
      <dsp:spPr>
        <a:xfrm>
          <a:off x="0" y="3092032"/>
          <a:ext cx="1213896" cy="564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Finally…..</a:t>
          </a:r>
          <a:endParaRPr lang="en-US" sz="1100" b="1" kern="1200" dirty="0"/>
        </a:p>
      </dsp:txBody>
      <dsp:txXfrm>
        <a:off x="27550" y="3119582"/>
        <a:ext cx="1158796" cy="5092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9C8F-F1BA-4807-97A1-E01F77029968}">
      <dsp:nvSpPr>
        <dsp:cNvPr id="0" name=""/>
        <dsp:cNvSpPr/>
      </dsp:nvSpPr>
      <dsp:spPr>
        <a:xfrm>
          <a:off x="462914" y="0"/>
          <a:ext cx="5246370" cy="3657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91CD2-46F1-458F-B7EC-AA502947292D}">
      <dsp:nvSpPr>
        <dsp:cNvPr id="0" name=""/>
        <dsp:cNvSpPr/>
      </dsp:nvSpPr>
      <dsp:spPr>
        <a:xfrm>
          <a:off x="209155" y="1097279"/>
          <a:ext cx="1851660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Guidance from UK Government envisages stockpiling </a:t>
          </a:r>
          <a:endParaRPr lang="en-US" sz="1200" kern="1200" dirty="0"/>
        </a:p>
      </dsp:txBody>
      <dsp:txXfrm>
        <a:off x="280575" y="1168699"/>
        <a:ext cx="1708820" cy="1320200"/>
      </dsp:txXfrm>
    </dsp:sp>
    <dsp:sp modelId="{FFE771E0-F5DF-4E11-9E6D-AB006771EF6F}">
      <dsp:nvSpPr>
        <dsp:cNvPr id="0" name=""/>
        <dsp:cNvSpPr/>
      </dsp:nvSpPr>
      <dsp:spPr>
        <a:xfrm>
          <a:off x="2160269" y="1097279"/>
          <a:ext cx="1851660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Underpinned by a legal obligation to ensure "</a:t>
          </a:r>
          <a:r>
            <a:rPr lang="en-GB" sz="1200" i="1" kern="1200" dirty="0" smtClean="0"/>
            <a:t>appropriate and continued supplies</a:t>
          </a:r>
          <a:r>
            <a:rPr lang="en-GB" sz="1200" kern="1200" dirty="0" smtClean="0"/>
            <a:t>" to pharmacies and suppliers (Art 81, Directive 2001/83/EC)</a:t>
          </a:r>
          <a:endParaRPr lang="en-US" sz="1200" kern="1200" dirty="0"/>
        </a:p>
      </dsp:txBody>
      <dsp:txXfrm>
        <a:off x="2231689" y="1168699"/>
        <a:ext cx="1708820" cy="1320200"/>
      </dsp:txXfrm>
    </dsp:sp>
    <dsp:sp modelId="{9E23D190-8C81-47DD-BDBF-7C42875AE69D}">
      <dsp:nvSpPr>
        <dsp:cNvPr id="0" name=""/>
        <dsp:cNvSpPr/>
      </dsp:nvSpPr>
      <dsp:spPr>
        <a:xfrm>
          <a:off x="4111384" y="1097279"/>
          <a:ext cx="1851660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UK implementing regulations </a:t>
          </a:r>
          <a:r>
            <a:rPr lang="en-GB" sz="1200" kern="1200" dirty="0" smtClean="0"/>
            <a:t>required </a:t>
          </a:r>
          <a:endParaRPr lang="en-GB" sz="1200" kern="1200" dirty="0" smtClean="0"/>
        </a:p>
      </dsp:txBody>
      <dsp:txXfrm>
        <a:off x="4182804" y="1168699"/>
        <a:ext cx="1708820" cy="1320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60EF9-A14F-48E2-B648-E0D7D5D84F3B}">
      <dsp:nvSpPr>
        <dsp:cNvPr id="0" name=""/>
        <dsp:cNvSpPr/>
      </dsp:nvSpPr>
      <dsp:spPr>
        <a:xfrm>
          <a:off x="0" y="787923"/>
          <a:ext cx="6326460" cy="2221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004" tIns="999744" rIns="4910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Published on 13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November 2018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Address key priority areas – </a:t>
          </a:r>
          <a:r>
            <a:rPr lang="en-GB" sz="1800" i="1" kern="1200" dirty="0" err="1" smtClean="0"/>
            <a:t>i.a</a:t>
          </a:r>
          <a:r>
            <a:rPr lang="en-GB" sz="1800" i="1" kern="1200" dirty="0" smtClean="0"/>
            <a:t> </a:t>
          </a:r>
          <a:r>
            <a:rPr lang="en-GB" sz="1800" kern="1200" dirty="0" smtClean="0"/>
            <a:t>air travel, visas, security</a:t>
          </a:r>
          <a:r>
            <a:rPr lang="en-GB" sz="1800" i="1" kern="1200" dirty="0" smtClean="0"/>
            <a:t>.</a:t>
          </a:r>
          <a:endParaRPr lang="en-GB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Article 50 Task </a:t>
          </a:r>
          <a:r>
            <a:rPr lang="en-GB" sz="1800" kern="1200" dirty="0" smtClean="0"/>
            <a:t>Force leading</a:t>
          </a:r>
          <a:endParaRPr lang="en-GB" sz="1800" kern="1200" dirty="0" smtClean="0"/>
        </a:p>
      </dsp:txBody>
      <dsp:txXfrm>
        <a:off x="0" y="787923"/>
        <a:ext cx="6326460" cy="2221313"/>
      </dsp:txXfrm>
    </dsp:sp>
    <dsp:sp modelId="{A59DAF27-BA91-489C-94B4-72E0E9076D15}">
      <dsp:nvSpPr>
        <dsp:cNvPr id="0" name=""/>
        <dsp:cNvSpPr/>
      </dsp:nvSpPr>
      <dsp:spPr>
        <a:xfrm>
          <a:off x="316323" y="483862"/>
          <a:ext cx="4428522" cy="1084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88" tIns="0" rIns="16738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EU Approach </a:t>
          </a:r>
          <a:r>
            <a:rPr lang="en-US" sz="2400" b="0" kern="1200" dirty="0" smtClean="0"/>
            <a:t>to No Deal</a:t>
          </a:r>
          <a:endParaRPr lang="en-US" sz="2400" b="0" kern="1200" dirty="0"/>
        </a:p>
      </dsp:txBody>
      <dsp:txXfrm>
        <a:off x="369249" y="536788"/>
        <a:ext cx="4322670" cy="9783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13B21-0E60-4BD0-B2C2-2B0A372AED85}">
      <dsp:nvSpPr>
        <dsp:cNvPr id="0" name=""/>
        <dsp:cNvSpPr/>
      </dsp:nvSpPr>
      <dsp:spPr>
        <a:xfrm>
          <a:off x="0" y="16020"/>
          <a:ext cx="2863464" cy="1662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Regulatory Divergence will be the biggest challenge</a:t>
          </a:r>
          <a:endParaRPr lang="en-US" sz="1600" kern="1200" dirty="0"/>
        </a:p>
      </dsp:txBody>
      <dsp:txXfrm>
        <a:off x="0" y="16020"/>
        <a:ext cx="2863464" cy="1662164"/>
      </dsp:txXfrm>
    </dsp:sp>
    <dsp:sp modelId="{EF602F70-5E24-48A7-BD5D-2346B2DF8BAE}">
      <dsp:nvSpPr>
        <dsp:cNvPr id="0" name=""/>
        <dsp:cNvSpPr/>
      </dsp:nvSpPr>
      <dsp:spPr>
        <a:xfrm>
          <a:off x="3158113" y="16020"/>
          <a:ext cx="2818541" cy="166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Precise terms and definitions in any transition</a:t>
          </a:r>
          <a:endParaRPr lang="en-US" sz="1600" kern="1200" dirty="0"/>
        </a:p>
      </dsp:txBody>
      <dsp:txXfrm>
        <a:off x="3158113" y="16020"/>
        <a:ext cx="2818541" cy="1662616"/>
      </dsp:txXfrm>
    </dsp:sp>
    <dsp:sp modelId="{F2981571-B6D7-4EF6-BC94-4F44267CEF79}">
      <dsp:nvSpPr>
        <dsp:cNvPr id="0" name=""/>
        <dsp:cNvSpPr/>
      </dsp:nvSpPr>
      <dsp:spPr>
        <a:xfrm>
          <a:off x="0" y="1816311"/>
          <a:ext cx="2919595" cy="1771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Single market rules regarding SPS issues will continue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1816311"/>
        <a:ext cx="2919595" cy="1771201"/>
      </dsp:txXfrm>
    </dsp:sp>
    <dsp:sp modelId="{78B3B4DC-D39B-490B-85D9-AAE7BA737A7F}">
      <dsp:nvSpPr>
        <dsp:cNvPr id="0" name=""/>
        <dsp:cNvSpPr/>
      </dsp:nvSpPr>
      <dsp:spPr>
        <a:xfrm>
          <a:off x="3142496" y="1816311"/>
          <a:ext cx="2919595" cy="1771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 Fraud &amp; Falsified Medicines</a:t>
          </a:r>
          <a:endParaRPr lang="en-US" sz="1800" kern="1200" dirty="0"/>
        </a:p>
      </dsp:txBody>
      <dsp:txXfrm>
        <a:off x="3142496" y="1816311"/>
        <a:ext cx="2919595" cy="177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308D5-5EBF-472B-BF9D-2C4AECD405C4}">
      <dsp:nvSpPr>
        <dsp:cNvPr id="0" name=""/>
        <dsp:cNvSpPr/>
      </dsp:nvSpPr>
      <dsp:spPr>
        <a:xfrm rot="5400000">
          <a:off x="3388705" y="-2131905"/>
          <a:ext cx="341114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phase one on budget, citizens and Ireland only.</a:t>
          </a:r>
          <a:endParaRPr lang="en-US" sz="1000" kern="1200" dirty="0"/>
        </a:p>
      </dsp:txBody>
      <dsp:txXfrm rot="-5400000">
        <a:off x="1213886" y="59566"/>
        <a:ext cx="4674101" cy="307810"/>
      </dsp:txXfrm>
    </dsp:sp>
    <dsp:sp modelId="{0D5B5DA5-5540-435D-8682-076B6F29CECA}">
      <dsp:nvSpPr>
        <dsp:cNvPr id="0" name=""/>
        <dsp:cNvSpPr/>
      </dsp:nvSpPr>
      <dsp:spPr>
        <a:xfrm>
          <a:off x="0" y="275"/>
          <a:ext cx="1213896" cy="42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Up until December 2017</a:t>
          </a:r>
          <a:endParaRPr lang="en-US" sz="1100" kern="1200" dirty="0"/>
        </a:p>
      </dsp:txBody>
      <dsp:txXfrm>
        <a:off x="20815" y="21090"/>
        <a:ext cx="1172266" cy="384762"/>
      </dsp:txXfrm>
    </dsp:sp>
    <dsp:sp modelId="{82470B19-3955-4181-A23A-B427F2E5DF6C}">
      <dsp:nvSpPr>
        <dsp:cNvPr id="0" name=""/>
        <dsp:cNvSpPr/>
      </dsp:nvSpPr>
      <dsp:spPr>
        <a:xfrm rot="5400000">
          <a:off x="3388705" y="-1684193"/>
          <a:ext cx="341114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the Council adopted negotiation directives for an agreement with the UK “setting out the arrangements for its withdrawal from the EU”</a:t>
          </a:r>
          <a:endParaRPr lang="en-US" sz="1000" kern="1200" dirty="0"/>
        </a:p>
      </dsp:txBody>
      <dsp:txXfrm rot="-5400000">
        <a:off x="1213886" y="507278"/>
        <a:ext cx="4674101" cy="307810"/>
      </dsp:txXfrm>
    </dsp:sp>
    <dsp:sp modelId="{70E149D8-DE54-44C4-A574-F72AF5E495FC}">
      <dsp:nvSpPr>
        <dsp:cNvPr id="0" name=""/>
        <dsp:cNvSpPr/>
      </dsp:nvSpPr>
      <dsp:spPr>
        <a:xfrm>
          <a:off x="0" y="447987"/>
          <a:ext cx="1213896" cy="42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29 January 2018</a:t>
          </a:r>
          <a:endParaRPr lang="en-US" sz="1100" kern="1200" dirty="0"/>
        </a:p>
      </dsp:txBody>
      <dsp:txXfrm>
        <a:off x="20815" y="468802"/>
        <a:ext cx="1172266" cy="384762"/>
      </dsp:txXfrm>
    </dsp:sp>
    <dsp:sp modelId="{11866D5A-D5A3-441A-98A1-9800EAEA94C7}">
      <dsp:nvSpPr>
        <dsp:cNvPr id="0" name=""/>
        <dsp:cNvSpPr/>
      </dsp:nvSpPr>
      <dsp:spPr>
        <a:xfrm rot="5400000">
          <a:off x="3388727" y="-1236480"/>
          <a:ext cx="341114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the Commission published the draft </a:t>
          </a:r>
          <a:r>
            <a:rPr lang="en-US" sz="1000" b="1" kern="1200" dirty="0" smtClean="0"/>
            <a:t>Withdrawal Agreement.</a:t>
          </a:r>
          <a:endParaRPr lang="en-US" sz="1000" kern="1200" dirty="0"/>
        </a:p>
      </dsp:txBody>
      <dsp:txXfrm rot="-5400000">
        <a:off x="1213908" y="954991"/>
        <a:ext cx="4674101" cy="307810"/>
      </dsp:txXfrm>
    </dsp:sp>
    <dsp:sp modelId="{1BDBF8DB-C80F-428C-96FD-AB90EA10250D}">
      <dsp:nvSpPr>
        <dsp:cNvPr id="0" name=""/>
        <dsp:cNvSpPr/>
      </dsp:nvSpPr>
      <dsp:spPr>
        <a:xfrm>
          <a:off x="0" y="895699"/>
          <a:ext cx="1213896" cy="42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28 February 2018</a:t>
          </a:r>
          <a:endParaRPr lang="en-US" sz="1100" kern="1200" dirty="0"/>
        </a:p>
      </dsp:txBody>
      <dsp:txXfrm>
        <a:off x="20815" y="916514"/>
        <a:ext cx="1172266" cy="384762"/>
      </dsp:txXfrm>
    </dsp:sp>
    <dsp:sp modelId="{A8B8E76E-BF1F-42DF-95EC-698C333D1177}">
      <dsp:nvSpPr>
        <dsp:cNvPr id="0" name=""/>
        <dsp:cNvSpPr/>
      </dsp:nvSpPr>
      <dsp:spPr>
        <a:xfrm rot="5400000">
          <a:off x="3388727" y="-788768"/>
          <a:ext cx="341114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Theresa May’s Lancaster House speech: first signs of sector-by-sector cherry picking.</a:t>
          </a:r>
          <a:endParaRPr lang="en-US" sz="1000" kern="1200" dirty="0"/>
        </a:p>
      </dsp:txBody>
      <dsp:txXfrm rot="-5400000">
        <a:off x="1213908" y="1402703"/>
        <a:ext cx="4674101" cy="307810"/>
      </dsp:txXfrm>
    </dsp:sp>
    <dsp:sp modelId="{FE17517D-CB04-4727-B1D1-512BA5FA034D}">
      <dsp:nvSpPr>
        <dsp:cNvPr id="0" name=""/>
        <dsp:cNvSpPr/>
      </dsp:nvSpPr>
      <dsp:spPr>
        <a:xfrm>
          <a:off x="0" y="1343411"/>
          <a:ext cx="1213896" cy="42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 March 2018</a:t>
          </a:r>
          <a:endParaRPr lang="en-US" sz="1100" kern="1200" dirty="0"/>
        </a:p>
      </dsp:txBody>
      <dsp:txXfrm>
        <a:off x="20815" y="1364226"/>
        <a:ext cx="1172266" cy="384762"/>
      </dsp:txXfrm>
    </dsp:sp>
    <dsp:sp modelId="{10056195-4288-478A-AD0A-761A9DEF3CF6}">
      <dsp:nvSpPr>
        <dsp:cNvPr id="0" name=""/>
        <dsp:cNvSpPr/>
      </dsp:nvSpPr>
      <dsp:spPr>
        <a:xfrm rot="5400000">
          <a:off x="3294406" y="-290430"/>
          <a:ext cx="523064" cy="46861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“…the European Council has to take into account the repeatedly stated positions of the UK, which limit the depth of such a future partnership. Being outside the Customs Union and the Single Market will inevitably lead to frictions.”</a:t>
          </a:r>
          <a:endParaRPr lang="en-US" sz="1000" kern="1200" dirty="0"/>
        </a:p>
      </dsp:txBody>
      <dsp:txXfrm rot="-5400000">
        <a:off x="1212852" y="1816658"/>
        <a:ext cx="4660638" cy="471996"/>
      </dsp:txXfrm>
    </dsp:sp>
    <dsp:sp modelId="{F8043A2B-3DE6-49E6-A9AE-19475A41027D}">
      <dsp:nvSpPr>
        <dsp:cNvPr id="0" name=""/>
        <dsp:cNvSpPr/>
      </dsp:nvSpPr>
      <dsp:spPr>
        <a:xfrm>
          <a:off x="0" y="1839459"/>
          <a:ext cx="1212711" cy="42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23 March 2018</a:t>
          </a:r>
          <a:endParaRPr lang="en-US" sz="1100" kern="1200" dirty="0"/>
        </a:p>
      </dsp:txBody>
      <dsp:txXfrm>
        <a:off x="20815" y="1860274"/>
        <a:ext cx="1171081" cy="384762"/>
      </dsp:txXfrm>
    </dsp:sp>
    <dsp:sp modelId="{C446A4AE-E8AE-4838-A601-86206BCAA8CD}">
      <dsp:nvSpPr>
        <dsp:cNvPr id="0" name=""/>
        <dsp:cNvSpPr/>
      </dsp:nvSpPr>
      <dsp:spPr>
        <a:xfrm rot="5400000">
          <a:off x="3388727" y="203327"/>
          <a:ext cx="341114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EU Council, withdrawal agreement was supposed to be agreed. </a:t>
          </a:r>
          <a:endParaRPr lang="en-US" sz="900" kern="1200" dirty="0"/>
        </a:p>
      </dsp:txBody>
      <dsp:txXfrm rot="-5400000">
        <a:off x="1213908" y="2394798"/>
        <a:ext cx="4674101" cy="307810"/>
      </dsp:txXfrm>
    </dsp:sp>
    <dsp:sp modelId="{4EDCFD4F-8F6A-4D7F-A198-0F757227C88C}">
      <dsp:nvSpPr>
        <dsp:cNvPr id="0" name=""/>
        <dsp:cNvSpPr/>
      </dsp:nvSpPr>
      <dsp:spPr>
        <a:xfrm>
          <a:off x="0" y="2335507"/>
          <a:ext cx="1213896" cy="42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29 June 2018</a:t>
          </a:r>
          <a:endParaRPr lang="en-US" sz="1100" kern="1200" dirty="0"/>
        </a:p>
      </dsp:txBody>
      <dsp:txXfrm>
        <a:off x="20815" y="2356322"/>
        <a:ext cx="1172266" cy="384762"/>
      </dsp:txXfrm>
    </dsp:sp>
    <dsp:sp modelId="{B7F31C2B-295C-4B3C-83AA-6EDB6C5B2510}">
      <dsp:nvSpPr>
        <dsp:cNvPr id="0" name=""/>
        <dsp:cNvSpPr/>
      </dsp:nvSpPr>
      <dsp:spPr>
        <a:xfrm rot="5400000">
          <a:off x="3388705" y="651039"/>
          <a:ext cx="341114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err="1" smtClean="0"/>
            <a:t>Chequers</a:t>
          </a:r>
          <a:r>
            <a:rPr lang="en-US" sz="900" b="1" kern="1200" dirty="0" smtClean="0"/>
            <a:t> meeting, </a:t>
          </a:r>
          <a:r>
            <a:rPr lang="en-US" sz="900" kern="1200" dirty="0" smtClean="0"/>
            <a:t>publication of </a:t>
          </a:r>
          <a:r>
            <a:rPr lang="en-US" sz="900" b="1" kern="1200" dirty="0" smtClean="0"/>
            <a:t>UK white paper </a:t>
          </a:r>
          <a:r>
            <a:rPr lang="en-US" sz="900" kern="1200" dirty="0" smtClean="0"/>
            <a:t>on future relationship with EU.</a:t>
          </a:r>
          <a:endParaRPr lang="en-US" sz="900" kern="1200" dirty="0"/>
        </a:p>
      </dsp:txBody>
      <dsp:txXfrm rot="-5400000">
        <a:off x="1213886" y="2842510"/>
        <a:ext cx="4674101" cy="307810"/>
      </dsp:txXfrm>
    </dsp:sp>
    <dsp:sp modelId="{3D568017-C45E-4207-AA1F-4AB3282264CD}">
      <dsp:nvSpPr>
        <dsp:cNvPr id="0" name=""/>
        <dsp:cNvSpPr/>
      </dsp:nvSpPr>
      <dsp:spPr>
        <a:xfrm>
          <a:off x="0" y="2783220"/>
          <a:ext cx="1213874" cy="42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6 July 2018</a:t>
          </a:r>
          <a:endParaRPr lang="en-US" sz="1100" kern="1200" dirty="0"/>
        </a:p>
      </dsp:txBody>
      <dsp:txXfrm>
        <a:off x="20815" y="2804035"/>
        <a:ext cx="1172244" cy="384762"/>
      </dsp:txXfrm>
    </dsp:sp>
    <dsp:sp modelId="{74EE1662-C353-49AE-9893-ED5973ECE515}">
      <dsp:nvSpPr>
        <dsp:cNvPr id="0" name=""/>
        <dsp:cNvSpPr/>
      </dsp:nvSpPr>
      <dsp:spPr>
        <a:xfrm rot="5400000">
          <a:off x="3388727" y="1098751"/>
          <a:ext cx="341114" cy="4690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UK publishes 1</a:t>
          </a:r>
          <a:r>
            <a:rPr lang="en-US" sz="900" kern="1200" baseline="30000" dirty="0" smtClean="0"/>
            <a:t>st</a:t>
          </a:r>
          <a:r>
            <a:rPr lang="en-US" sz="900" kern="1200" dirty="0" smtClean="0"/>
            <a:t> batch of </a:t>
          </a:r>
          <a:r>
            <a:rPr lang="en-US" sz="900" b="1" kern="1200" dirty="0" smtClean="0"/>
            <a:t>no deal</a:t>
          </a:r>
          <a:r>
            <a:rPr lang="en-US" sz="900" kern="1200" dirty="0" smtClean="0"/>
            <a:t> documents.</a:t>
          </a:r>
          <a:endParaRPr lang="en-US" sz="900" kern="1200" dirty="0"/>
        </a:p>
      </dsp:txBody>
      <dsp:txXfrm rot="-5400000">
        <a:off x="1213908" y="3290222"/>
        <a:ext cx="4674101" cy="307810"/>
      </dsp:txXfrm>
    </dsp:sp>
    <dsp:sp modelId="{77515117-0FCB-41AC-AA0E-042AF645CE81}">
      <dsp:nvSpPr>
        <dsp:cNvPr id="0" name=""/>
        <dsp:cNvSpPr/>
      </dsp:nvSpPr>
      <dsp:spPr>
        <a:xfrm>
          <a:off x="0" y="3230932"/>
          <a:ext cx="1213896" cy="426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23 August 2018</a:t>
          </a:r>
          <a:endParaRPr lang="en-US" sz="1100" kern="1200" dirty="0"/>
        </a:p>
      </dsp:txBody>
      <dsp:txXfrm>
        <a:off x="20815" y="3251747"/>
        <a:ext cx="1172266" cy="384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4E529-52DD-48CD-82C3-60C160853629}">
      <dsp:nvSpPr>
        <dsp:cNvPr id="0" name=""/>
        <dsp:cNvSpPr/>
      </dsp:nvSpPr>
      <dsp:spPr>
        <a:xfrm rot="5400000">
          <a:off x="2879219" y="-1275509"/>
          <a:ext cx="2014537" cy="45687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The negotiations are “completely deadlocked”.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Suggestion of extension came from UK initially, but was floored by Commission in order to help her.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Doesn’t solve the back-stop problem.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 European Council scheduled for November anymore.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Until N Ireland (“backstop”) is resolved, no discussion on future relationship.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“the ball is entirely in the British camp“</a:t>
          </a:r>
        </a:p>
      </dsp:txBody>
      <dsp:txXfrm rot="-5400000">
        <a:off x="1602133" y="99919"/>
        <a:ext cx="4470367" cy="1817853"/>
      </dsp:txXfrm>
    </dsp:sp>
    <dsp:sp modelId="{8554A003-61BC-4CEF-A0AE-5968D1763B6B}">
      <dsp:nvSpPr>
        <dsp:cNvPr id="0" name=""/>
        <dsp:cNvSpPr/>
      </dsp:nvSpPr>
      <dsp:spPr>
        <a:xfrm>
          <a:off x="0" y="129474"/>
          <a:ext cx="1601810" cy="1614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After Wednesday 17 October 2018 European Council:</a:t>
          </a:r>
          <a:endParaRPr lang="en-US" sz="1600" kern="1200" dirty="0"/>
        </a:p>
      </dsp:txBody>
      <dsp:txXfrm>
        <a:off x="78194" y="207668"/>
        <a:ext cx="1445422" cy="1458364"/>
      </dsp:txXfrm>
    </dsp:sp>
    <dsp:sp modelId="{FFF1FD9F-3609-4B39-A1F7-C612A1C8C712}">
      <dsp:nvSpPr>
        <dsp:cNvPr id="0" name=""/>
        <dsp:cNvSpPr/>
      </dsp:nvSpPr>
      <dsp:spPr>
        <a:xfrm rot="5400000">
          <a:off x="3274148" y="595019"/>
          <a:ext cx="1187448" cy="46080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 deal contingencies published by EU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Then - we have a text!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SWIMMING POOL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ym typeface="Wingdings" panose="05000000000000000000" pitchFamily="2" charset="2"/>
            </a:rPr>
            <a:t>Next 48 hours will be critical </a:t>
          </a:r>
          <a:endParaRPr lang="en-US" sz="1200" kern="1200" dirty="0"/>
        </a:p>
      </dsp:txBody>
      <dsp:txXfrm rot="-5400000">
        <a:off x="1563869" y="2363264"/>
        <a:ext cx="4550041" cy="1071516"/>
      </dsp:txXfrm>
    </dsp:sp>
    <dsp:sp modelId="{136C2100-7B63-480A-9538-940042AC9077}">
      <dsp:nvSpPr>
        <dsp:cNvPr id="0" name=""/>
        <dsp:cNvSpPr/>
      </dsp:nvSpPr>
      <dsp:spPr>
        <a:xfrm>
          <a:off x="0" y="2032255"/>
          <a:ext cx="1563546" cy="151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 </a:t>
          </a:r>
          <a:br>
            <a:rPr lang="en-US" sz="1600" b="1" kern="1200" dirty="0" smtClean="0"/>
          </a:br>
          <a:r>
            <a:rPr lang="en-US" sz="1600" b="1" kern="1200" dirty="0" smtClean="0"/>
            <a:t>14 NOV 2018</a:t>
          </a:r>
          <a:r>
            <a:rPr lang="en-US" sz="1600" b="1" kern="1200" dirty="0" smtClean="0"/>
            <a:t>:</a:t>
          </a:r>
          <a:endParaRPr lang="en-US" sz="1600" kern="1200" dirty="0"/>
        </a:p>
      </dsp:txBody>
      <dsp:txXfrm>
        <a:off x="73907" y="2106162"/>
        <a:ext cx="1415732" cy="1366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61861-EFB8-4517-B648-05B83C433E73}">
      <dsp:nvSpPr>
        <dsp:cNvPr id="0" name=""/>
        <dsp:cNvSpPr/>
      </dsp:nvSpPr>
      <dsp:spPr>
        <a:xfrm>
          <a:off x="0" y="575071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No UK participation in EU regulatory processes or networks</a:t>
          </a:r>
          <a:endParaRPr lang="en-US" sz="1600" kern="1200" dirty="0"/>
        </a:p>
      </dsp:txBody>
      <dsp:txXfrm>
        <a:off x="0" y="575071"/>
        <a:ext cx="1928812" cy="1157287"/>
      </dsp:txXfrm>
    </dsp:sp>
    <dsp:sp modelId="{23D99E90-964A-41C4-B23E-24055B90D167}">
      <dsp:nvSpPr>
        <dsp:cNvPr id="0" name=""/>
        <dsp:cNvSpPr/>
      </dsp:nvSpPr>
      <dsp:spPr>
        <a:xfrm>
          <a:off x="2121693" y="575071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Marketing authorisations</a:t>
          </a:r>
          <a:endParaRPr lang="en-US" sz="1600" kern="1200" dirty="0"/>
        </a:p>
      </dsp:txBody>
      <dsp:txXfrm>
        <a:off x="2121693" y="575071"/>
        <a:ext cx="1928812" cy="1157287"/>
      </dsp:txXfrm>
    </dsp:sp>
    <dsp:sp modelId="{929808A9-84FE-4029-AAA9-6C446C1A1E7E}">
      <dsp:nvSpPr>
        <dsp:cNvPr id="0" name=""/>
        <dsp:cNvSpPr/>
      </dsp:nvSpPr>
      <dsp:spPr>
        <a:xfrm>
          <a:off x="4243387" y="575071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Regulatory infrastructure</a:t>
          </a:r>
          <a:endParaRPr lang="en-US" sz="1600" kern="1200" dirty="0"/>
        </a:p>
      </dsp:txBody>
      <dsp:txXfrm>
        <a:off x="4243387" y="575071"/>
        <a:ext cx="1928812" cy="1157287"/>
      </dsp:txXfrm>
    </dsp:sp>
    <dsp:sp modelId="{7C674942-B3D4-453E-91D6-EF8188DDA9DF}">
      <dsp:nvSpPr>
        <dsp:cNvPr id="0" name=""/>
        <dsp:cNvSpPr/>
      </dsp:nvSpPr>
      <dsp:spPr>
        <a:xfrm>
          <a:off x="0" y="1925240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Orphan designations</a:t>
          </a:r>
          <a:endParaRPr lang="en-US" sz="1600" kern="1200" dirty="0"/>
        </a:p>
      </dsp:txBody>
      <dsp:txXfrm>
        <a:off x="0" y="1925240"/>
        <a:ext cx="1928812" cy="1157287"/>
      </dsp:txXfrm>
    </dsp:sp>
    <dsp:sp modelId="{2F50A1BF-E12E-402A-9D6E-E19A277635E8}">
      <dsp:nvSpPr>
        <dsp:cNvPr id="0" name=""/>
        <dsp:cNvSpPr/>
      </dsp:nvSpPr>
      <dsp:spPr>
        <a:xfrm>
          <a:off x="2121693" y="1925240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Clinical trials</a:t>
          </a:r>
          <a:endParaRPr lang="en-US" sz="1600" kern="1200" dirty="0"/>
        </a:p>
      </dsp:txBody>
      <dsp:txXfrm>
        <a:off x="2121693" y="1925240"/>
        <a:ext cx="1928812" cy="1157287"/>
      </dsp:txXfrm>
    </dsp:sp>
    <dsp:sp modelId="{98ED139B-8309-45B1-A6DA-324F2AC0B1C7}">
      <dsp:nvSpPr>
        <dsp:cNvPr id="0" name=""/>
        <dsp:cNvSpPr/>
      </dsp:nvSpPr>
      <dsp:spPr>
        <a:xfrm>
          <a:off x="4243387" y="1925240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Inspections &amp; Product Release</a:t>
          </a:r>
          <a:endParaRPr lang="en-US" sz="1600" kern="1200" dirty="0"/>
        </a:p>
      </dsp:txBody>
      <dsp:txXfrm>
        <a:off x="4243387" y="1925240"/>
        <a:ext cx="1928812" cy="1157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61861-EFB8-4517-B648-05B83C433E73}">
      <dsp:nvSpPr>
        <dsp:cNvPr id="0" name=""/>
        <dsp:cNvSpPr/>
      </dsp:nvSpPr>
      <dsp:spPr>
        <a:xfrm>
          <a:off x="0" y="575071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Official</a:t>
          </a:r>
          <a:r>
            <a:rPr lang="en-US" sz="2900" kern="1200" dirty="0" smtClean="0"/>
            <a:t> </a:t>
          </a:r>
          <a:r>
            <a:rPr lang="en-US" sz="1600" kern="1200" dirty="0" smtClean="0"/>
            <a:t>Controls</a:t>
          </a:r>
          <a:endParaRPr lang="en-US" sz="1600" kern="1200" dirty="0"/>
        </a:p>
      </dsp:txBody>
      <dsp:txXfrm>
        <a:off x="0" y="575071"/>
        <a:ext cx="1928812" cy="1157287"/>
      </dsp:txXfrm>
    </dsp:sp>
    <dsp:sp modelId="{23D99E90-964A-41C4-B23E-24055B90D167}">
      <dsp:nvSpPr>
        <dsp:cNvPr id="0" name=""/>
        <dsp:cNvSpPr/>
      </dsp:nvSpPr>
      <dsp:spPr>
        <a:xfrm>
          <a:off x="2121693" y="575071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Labelling</a:t>
          </a:r>
          <a:endParaRPr lang="en-US" sz="1600" kern="1200" dirty="0"/>
        </a:p>
      </dsp:txBody>
      <dsp:txXfrm>
        <a:off x="2121693" y="575071"/>
        <a:ext cx="1928812" cy="1157287"/>
      </dsp:txXfrm>
    </dsp:sp>
    <dsp:sp modelId="{929808A9-84FE-4029-AAA9-6C446C1A1E7E}">
      <dsp:nvSpPr>
        <dsp:cNvPr id="0" name=""/>
        <dsp:cNvSpPr/>
      </dsp:nvSpPr>
      <dsp:spPr>
        <a:xfrm>
          <a:off x="4243387" y="575071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Safety</a:t>
          </a:r>
          <a:endParaRPr lang="en-US" sz="1600" kern="1200" dirty="0"/>
        </a:p>
      </dsp:txBody>
      <dsp:txXfrm>
        <a:off x="4243387" y="575071"/>
        <a:ext cx="1928812" cy="1157287"/>
      </dsp:txXfrm>
    </dsp:sp>
    <dsp:sp modelId="{7C674942-B3D4-453E-91D6-EF8188DDA9DF}">
      <dsp:nvSpPr>
        <dsp:cNvPr id="0" name=""/>
        <dsp:cNvSpPr/>
      </dsp:nvSpPr>
      <dsp:spPr>
        <a:xfrm>
          <a:off x="0" y="1925240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Veterinary Controls</a:t>
          </a:r>
          <a:endParaRPr lang="en-US" sz="1600" kern="1200" dirty="0"/>
        </a:p>
      </dsp:txBody>
      <dsp:txXfrm>
        <a:off x="0" y="1925240"/>
        <a:ext cx="1928812" cy="1157287"/>
      </dsp:txXfrm>
    </dsp:sp>
    <dsp:sp modelId="{2F50A1BF-E12E-402A-9D6E-E19A277635E8}">
      <dsp:nvSpPr>
        <dsp:cNvPr id="0" name=""/>
        <dsp:cNvSpPr/>
      </dsp:nvSpPr>
      <dsp:spPr>
        <a:xfrm>
          <a:off x="2149989" y="1888230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GMOs</a:t>
          </a:r>
          <a:endParaRPr lang="en-US" sz="1800" kern="1200" dirty="0"/>
        </a:p>
      </dsp:txBody>
      <dsp:txXfrm>
        <a:off x="2149989" y="1888230"/>
        <a:ext cx="1928812" cy="1157287"/>
      </dsp:txXfrm>
    </dsp:sp>
    <dsp:sp modelId="{98ED139B-8309-45B1-A6DA-324F2AC0B1C7}">
      <dsp:nvSpPr>
        <dsp:cNvPr id="0" name=""/>
        <dsp:cNvSpPr/>
      </dsp:nvSpPr>
      <dsp:spPr>
        <a:xfrm>
          <a:off x="4243387" y="1925240"/>
          <a:ext cx="1928812" cy="115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RASFF</a:t>
          </a:r>
          <a:endParaRPr lang="en-US" sz="1600" kern="1200" dirty="0"/>
        </a:p>
      </dsp:txBody>
      <dsp:txXfrm>
        <a:off x="4243387" y="1925240"/>
        <a:ext cx="1928812" cy="1157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D7DA-32DC-4A01-8DA9-D7C6A80B8B22}">
      <dsp:nvSpPr>
        <dsp:cNvPr id="0" name=""/>
        <dsp:cNvSpPr/>
      </dsp:nvSpPr>
      <dsp:spPr>
        <a:xfrm>
          <a:off x="0" y="809014"/>
          <a:ext cx="6172199" cy="2435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437388" rIns="4790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If no deal, UK Government will set up its own GI scheme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Scheme will be WTO/TRIPS compliant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All 86 UK GIs protected under EU regime to be automatically given new UK GI status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UK will </a:t>
          </a:r>
          <a:r>
            <a:rPr lang="en-GB" sz="1400" b="1" kern="1200" dirty="0" smtClean="0"/>
            <a:t>not</a:t>
          </a:r>
          <a:r>
            <a:rPr lang="en-GB" sz="1400" kern="1200" dirty="0" smtClean="0"/>
            <a:t> have to recognise EU GI status anymore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Unclear whether current UK GIs would still be protected under EU regime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If not, producers will have to apply to European Commission as third country producers</a:t>
          </a:r>
          <a:endParaRPr lang="en-GB" sz="1400" kern="1200" baseline="0" dirty="0"/>
        </a:p>
      </dsp:txBody>
      <dsp:txXfrm>
        <a:off x="0" y="809014"/>
        <a:ext cx="6172199" cy="2435091"/>
      </dsp:txXfrm>
    </dsp:sp>
    <dsp:sp modelId="{C696705A-75BE-4CE2-BD2D-2C2E2F71096C}">
      <dsp:nvSpPr>
        <dsp:cNvPr id="0" name=""/>
        <dsp:cNvSpPr/>
      </dsp:nvSpPr>
      <dsp:spPr>
        <a:xfrm>
          <a:off x="308610" y="519681"/>
          <a:ext cx="4320540" cy="661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baseline="0" dirty="0" smtClean="0"/>
            <a:t>Geographic Indications</a:t>
          </a:r>
          <a:endParaRPr lang="en-US" sz="2400" b="0" kern="1200" baseline="0" dirty="0"/>
        </a:p>
      </dsp:txBody>
      <dsp:txXfrm>
        <a:off x="340921" y="551992"/>
        <a:ext cx="4255918" cy="597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D7DA-32DC-4A01-8DA9-D7C6A80B8B22}">
      <dsp:nvSpPr>
        <dsp:cNvPr id="0" name=""/>
        <dsp:cNvSpPr/>
      </dsp:nvSpPr>
      <dsp:spPr>
        <a:xfrm>
          <a:off x="0" y="809014"/>
          <a:ext cx="6172199" cy="2435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499872" rIns="4790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/>
            <a:t>Labels on UK-manufactured products would no longer fall within scope of “EU” as descriptor of origin</a:t>
          </a:r>
          <a:endParaRPr lang="en-US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/>
            <a:t>UK food products sold in EU-27 will have to include name and address of responsible </a:t>
          </a:r>
          <a:r>
            <a:rPr lang="en-GB" sz="1400" kern="1200" baseline="0" dirty="0" err="1" smtClean="0"/>
            <a:t>FBO</a:t>
          </a:r>
          <a:r>
            <a:rPr lang="en-GB" sz="1400" kern="1200" baseline="0" dirty="0" smtClean="0"/>
            <a:t> which must be located in EU Member State, or else details of the relevant importer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/>
            <a:t>Food sold in UK must bear details of either UK-based </a:t>
          </a:r>
          <a:r>
            <a:rPr lang="en-GB" sz="1400" kern="1200" baseline="0" dirty="0" err="1" smtClean="0"/>
            <a:t>FBO</a:t>
          </a:r>
          <a:r>
            <a:rPr lang="en-GB" sz="1400" kern="1200" baseline="0" dirty="0" smtClean="0"/>
            <a:t> or relevant UK importer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baseline="0" dirty="0" smtClean="0"/>
            <a:t>Six month transitional period in which companies allowed to sell products labelled with EU </a:t>
          </a:r>
          <a:r>
            <a:rPr lang="en-GB" sz="1400" kern="1200" baseline="0" dirty="0" err="1" smtClean="0"/>
            <a:t>FBO</a:t>
          </a:r>
          <a:endParaRPr lang="en-GB" sz="1400" kern="1200" baseline="0" dirty="0"/>
        </a:p>
      </dsp:txBody>
      <dsp:txXfrm>
        <a:off x="0" y="809014"/>
        <a:ext cx="6172199" cy="2435091"/>
      </dsp:txXfrm>
    </dsp:sp>
    <dsp:sp modelId="{C696705A-75BE-4CE2-BD2D-2C2E2F71096C}">
      <dsp:nvSpPr>
        <dsp:cNvPr id="0" name=""/>
        <dsp:cNvSpPr/>
      </dsp:nvSpPr>
      <dsp:spPr>
        <a:xfrm>
          <a:off x="308610" y="454500"/>
          <a:ext cx="4320540" cy="72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baseline="0" dirty="0" smtClean="0"/>
            <a:t>Food Labelling</a:t>
          </a:r>
          <a:endParaRPr lang="en-US" sz="2400" b="0" kern="1200" baseline="0" dirty="0"/>
        </a:p>
      </dsp:txBody>
      <dsp:txXfrm>
        <a:off x="344103" y="489993"/>
        <a:ext cx="4249554" cy="6560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D7DA-32DC-4A01-8DA9-D7C6A80B8B22}">
      <dsp:nvSpPr>
        <dsp:cNvPr id="0" name=""/>
        <dsp:cNvSpPr/>
      </dsp:nvSpPr>
      <dsp:spPr>
        <a:xfrm>
          <a:off x="0" y="1114964"/>
          <a:ext cx="6182443" cy="24570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826" tIns="104140" rIns="4798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UK producers exporting foods containing products of animal origin (“FPAOs”) will need to obtain Export Health Certificate (“EHC”)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UK-produced FPAOs would be inspected and signed off at a Border Inspection Post within the EU, to permit onward travel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Before any exports can take place, EU will need to grant UK listed third country status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Documentation for UK exports of FPAOs would need to be changed to reflect the fact UK is no longer an EU Member State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UK Government will inform stakeholders of any changes to existing process</a:t>
          </a:r>
          <a:endParaRPr lang="en-GB" sz="1400" kern="1200" baseline="0" dirty="0"/>
        </a:p>
      </dsp:txBody>
      <dsp:txXfrm>
        <a:off x="0" y="1114964"/>
        <a:ext cx="6182443" cy="2457023"/>
      </dsp:txXfrm>
    </dsp:sp>
    <dsp:sp modelId="{C696705A-75BE-4CE2-BD2D-2C2E2F71096C}">
      <dsp:nvSpPr>
        <dsp:cNvPr id="0" name=""/>
        <dsp:cNvSpPr/>
      </dsp:nvSpPr>
      <dsp:spPr>
        <a:xfrm>
          <a:off x="309122" y="580723"/>
          <a:ext cx="4327710" cy="661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7" tIns="0" rIns="1635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Foods containing products of animal origin</a:t>
          </a:r>
          <a:endParaRPr lang="en-US" sz="2400" b="0" kern="1200" baseline="0" dirty="0"/>
        </a:p>
      </dsp:txBody>
      <dsp:txXfrm>
        <a:off x="341433" y="613034"/>
        <a:ext cx="4263088" cy="597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D7DA-32DC-4A01-8DA9-D7C6A80B8B22}">
      <dsp:nvSpPr>
        <dsp:cNvPr id="0" name=""/>
        <dsp:cNvSpPr/>
      </dsp:nvSpPr>
      <dsp:spPr>
        <a:xfrm>
          <a:off x="0" y="482722"/>
          <a:ext cx="6172199" cy="31748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562356" rIns="4790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Food sector no-deal notices do not directly address tariffs and customs relating to food and beverage producers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General UK Government guidance for no-deal </a:t>
          </a:r>
          <a:r>
            <a:rPr lang="en-GB" sz="1400" kern="1200" dirty="0" err="1" smtClean="0"/>
            <a:t>Brexit</a:t>
          </a:r>
          <a:r>
            <a:rPr lang="en-GB" sz="1400" kern="1200" dirty="0" smtClean="0"/>
            <a:t> says trade with EU would be on WTO terms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More favourable terms could only be reached by agreeing separate free trade agreement with EU</a:t>
          </a: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EU will require payment of customs duty at rate under EU’s Common Customs Tariff &amp; UK will require payment of customs duty at rate to be set by UK Government</a:t>
          </a:r>
          <a:endParaRPr lang="en-GB" sz="1400" kern="1200" baseline="0" dirty="0"/>
        </a:p>
      </dsp:txBody>
      <dsp:txXfrm>
        <a:off x="0" y="482722"/>
        <a:ext cx="6172199" cy="3174877"/>
      </dsp:txXfrm>
    </dsp:sp>
    <dsp:sp modelId="{C696705A-75BE-4CE2-BD2D-2C2E2F71096C}">
      <dsp:nvSpPr>
        <dsp:cNvPr id="0" name=""/>
        <dsp:cNvSpPr/>
      </dsp:nvSpPr>
      <dsp:spPr>
        <a:xfrm>
          <a:off x="308610" y="149787"/>
          <a:ext cx="4320540" cy="661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Tariffs and customs duties</a:t>
          </a:r>
          <a:endParaRPr lang="en-US" sz="2400" b="0" kern="1200" baseline="0" dirty="0"/>
        </a:p>
      </dsp:txBody>
      <dsp:txXfrm>
        <a:off x="340921" y="182098"/>
        <a:ext cx="4255918" cy="59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51DE-A3BF-4A9B-9290-1A86D09132E7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2EA5-D5CF-42F9-A899-82F335F57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9D91-3CDF-453D-8F42-E803B554EF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2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9D91-3CDF-453D-8F42-E803B554EF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9D91-3CDF-453D-8F42-E803B554EF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6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9D91-3CDF-453D-8F42-E803B554EF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1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271016"/>
            <a:ext cx="5829300" cy="990600"/>
          </a:xfrm>
        </p:spPr>
        <p:txBody>
          <a:bodyPr anchor="t">
            <a:normAutofit/>
          </a:bodyPr>
          <a:lstStyle>
            <a:lvl1pPr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Line One</a:t>
            </a:r>
            <a:br>
              <a:rPr lang="en-US" dirty="0" smtClean="0"/>
            </a:br>
            <a:r>
              <a:rPr lang="en-US" dirty="0" smtClean="0"/>
              <a:t>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395728"/>
            <a:ext cx="4800600" cy="742950"/>
          </a:xfrm>
        </p:spPr>
        <p:txBody>
          <a:bodyPr>
            <a:normAutofit/>
          </a:bodyPr>
          <a:lstStyle>
            <a:lvl1pPr marL="0" indent="0" algn="ctr">
              <a:buNone/>
              <a:defRPr sz="21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85950" y="2331720"/>
            <a:ext cx="30861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6" y="4587974"/>
            <a:ext cx="182270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4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]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0" bIns="45720" rtlCol="0" anchor="ctr"/>
          <a:lstStyle>
            <a:lvl1pPr>
              <a:defRPr lang="en-US" smtClean="0"/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TitleHLine"/>
          <p:cNvCxnSpPr/>
          <p:nvPr userDrawn="1"/>
        </p:nvCxnSpPr>
        <p:spPr>
          <a:xfrm>
            <a:off x="342900" y="850392"/>
            <a:ext cx="61722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342900" y="971550"/>
            <a:ext cx="6172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None/>
            </a:pPr>
            <a:r>
              <a:rPr lang="en-US" smtClean="0"/>
              <a:t>Edit Master text styles</a:t>
            </a:r>
          </a:p>
          <a:p>
            <a:pPr lvl="1">
              <a:buNone/>
            </a:pPr>
            <a:r>
              <a:rPr lang="en-US" smtClean="0"/>
              <a:t>Second level</a:t>
            </a:r>
          </a:p>
          <a:p>
            <a:pPr lvl="2">
              <a:buNone/>
            </a:pPr>
            <a:r>
              <a:rPr lang="en-US" smtClean="0"/>
              <a:t>Third level</a:t>
            </a:r>
          </a:p>
          <a:p>
            <a:pPr lvl="3">
              <a:buNone/>
            </a:pPr>
            <a:r>
              <a:rPr lang="en-US" smtClean="0"/>
              <a:t>Fourth level</a:t>
            </a:r>
          </a:p>
          <a:p>
            <a:pPr lvl="4"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4874295"/>
            <a:ext cx="1005840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5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] 2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0" bIns="45720" rtlCol="0" anchor="ctr"/>
          <a:lstStyle>
            <a:lvl1pPr>
              <a:defRPr lang="en-US" smtClean="0"/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TitleHLine"/>
          <p:cNvCxnSpPr/>
          <p:nvPr userDrawn="1"/>
        </p:nvCxnSpPr>
        <p:spPr>
          <a:xfrm>
            <a:off x="342900" y="850392"/>
            <a:ext cx="61722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342900" y="971550"/>
            <a:ext cx="302895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None/>
            </a:pPr>
            <a:r>
              <a:rPr lang="en-US" smtClean="0"/>
              <a:t>Edit Master text styles</a:t>
            </a:r>
          </a:p>
          <a:p>
            <a:pPr lvl="1">
              <a:buNone/>
            </a:pPr>
            <a:r>
              <a:rPr lang="en-US" smtClean="0"/>
              <a:t>Second level</a:t>
            </a:r>
          </a:p>
          <a:p>
            <a:pPr lvl="2">
              <a:buNone/>
            </a:pPr>
            <a:r>
              <a:rPr lang="en-US" smtClean="0"/>
              <a:t>Third level</a:t>
            </a:r>
          </a:p>
          <a:p>
            <a:pPr lvl="3">
              <a:buNone/>
            </a:pPr>
            <a:r>
              <a:rPr lang="en-US" smtClean="0"/>
              <a:t>Fourth level</a:t>
            </a:r>
          </a:p>
          <a:p>
            <a:pPr lvl="4"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7"/>
          </p:nvPr>
        </p:nvSpPr>
        <p:spPr>
          <a:xfrm>
            <a:off x="3486150" y="971550"/>
            <a:ext cx="302895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None/>
            </a:pPr>
            <a:r>
              <a:rPr lang="en-US" smtClean="0"/>
              <a:t>Edit Master text styles</a:t>
            </a:r>
          </a:p>
          <a:p>
            <a:pPr lvl="1">
              <a:buNone/>
            </a:pPr>
            <a:r>
              <a:rPr lang="en-US" smtClean="0"/>
              <a:t>Second level</a:t>
            </a:r>
          </a:p>
          <a:p>
            <a:pPr lvl="2">
              <a:buNone/>
            </a:pPr>
            <a:r>
              <a:rPr lang="en-US" smtClean="0"/>
              <a:t>Third level</a:t>
            </a:r>
          </a:p>
          <a:p>
            <a:pPr lvl="3">
              <a:buNone/>
            </a:pPr>
            <a:r>
              <a:rPr lang="en-US" smtClean="0"/>
              <a:t>Fourth level</a:t>
            </a:r>
          </a:p>
          <a:p>
            <a:pPr lvl="4"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4874295"/>
            <a:ext cx="1005840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] 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0" bIns="45720" rtlCol="0" anchor="ctr"/>
          <a:lstStyle>
            <a:lvl1pPr>
              <a:defRPr lang="en-US" smtClean="0"/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TitleHLine"/>
          <p:cNvCxnSpPr/>
          <p:nvPr userDrawn="1"/>
        </p:nvCxnSpPr>
        <p:spPr>
          <a:xfrm>
            <a:off x="342900" y="850392"/>
            <a:ext cx="61722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342900" y="971550"/>
            <a:ext cx="19431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None/>
            </a:pPr>
            <a:r>
              <a:rPr lang="en-US" smtClean="0"/>
              <a:t>Edit Master text styles</a:t>
            </a:r>
          </a:p>
          <a:p>
            <a:pPr lvl="1">
              <a:buNone/>
            </a:pPr>
            <a:r>
              <a:rPr lang="en-US" smtClean="0"/>
              <a:t>Second level</a:t>
            </a:r>
          </a:p>
          <a:p>
            <a:pPr lvl="2">
              <a:buNone/>
            </a:pPr>
            <a:r>
              <a:rPr lang="en-US" smtClean="0"/>
              <a:t>Third level</a:t>
            </a:r>
          </a:p>
          <a:p>
            <a:pPr lvl="3">
              <a:buNone/>
            </a:pPr>
            <a:r>
              <a:rPr lang="en-US" smtClean="0"/>
              <a:t>Fourth level</a:t>
            </a:r>
          </a:p>
          <a:p>
            <a:pPr lvl="4"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6"/>
          </p:nvPr>
        </p:nvSpPr>
        <p:spPr>
          <a:xfrm>
            <a:off x="2457450" y="983456"/>
            <a:ext cx="19431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None/>
            </a:pPr>
            <a:r>
              <a:rPr lang="en-US" smtClean="0"/>
              <a:t>Edit Master text styles</a:t>
            </a:r>
          </a:p>
          <a:p>
            <a:pPr lvl="1">
              <a:buNone/>
            </a:pPr>
            <a:r>
              <a:rPr lang="en-US" smtClean="0"/>
              <a:t>Second level</a:t>
            </a:r>
          </a:p>
          <a:p>
            <a:pPr lvl="2">
              <a:buNone/>
            </a:pPr>
            <a:r>
              <a:rPr lang="en-US" smtClean="0"/>
              <a:t>Third level</a:t>
            </a:r>
          </a:p>
          <a:p>
            <a:pPr lvl="3">
              <a:buNone/>
            </a:pPr>
            <a:r>
              <a:rPr lang="en-US" smtClean="0"/>
              <a:t>Fourth level</a:t>
            </a:r>
          </a:p>
          <a:p>
            <a:pPr lvl="4"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7"/>
          </p:nvPr>
        </p:nvSpPr>
        <p:spPr>
          <a:xfrm>
            <a:off x="4567046" y="971550"/>
            <a:ext cx="19431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None/>
            </a:pPr>
            <a:r>
              <a:rPr lang="en-US" smtClean="0"/>
              <a:t>Edit Master text styles</a:t>
            </a:r>
          </a:p>
          <a:p>
            <a:pPr lvl="1">
              <a:buNone/>
            </a:pPr>
            <a:r>
              <a:rPr lang="en-US" smtClean="0"/>
              <a:t>Second level</a:t>
            </a:r>
          </a:p>
          <a:p>
            <a:pPr lvl="2">
              <a:buNone/>
            </a:pPr>
            <a:r>
              <a:rPr lang="en-US" smtClean="0"/>
              <a:t>Third level</a:t>
            </a:r>
          </a:p>
          <a:p>
            <a:pPr lvl="3">
              <a:buNone/>
            </a:pPr>
            <a:r>
              <a:rPr lang="en-US" smtClean="0"/>
              <a:t>Fourth level</a:t>
            </a:r>
          </a:p>
          <a:p>
            <a:pPr lvl="4"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4874295"/>
            <a:ext cx="1005840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]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0" bIns="45720" rtlCol="0" anchor="ctr"/>
          <a:lstStyle>
            <a:lvl1pPr>
              <a:defRPr lang="en-US" smtClean="0"/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TitleHLine"/>
          <p:cNvCxnSpPr/>
          <p:nvPr userDrawn="1"/>
        </p:nvCxnSpPr>
        <p:spPr>
          <a:xfrm>
            <a:off x="342900" y="850392"/>
            <a:ext cx="61722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4874295"/>
            <a:ext cx="1005840" cy="1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2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]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0" bIns="45720" rtlCol="0" anchor="ctr"/>
          <a:lstStyle>
            <a:lvl1pPr>
              <a:defRPr lang="en-US" smtClean="0"/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] Section Divider">
    <p:bg>
      <p:bgPr>
        <a:solidFill>
          <a:srgbClr val="A0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655064"/>
            <a:ext cx="5829300" cy="530352"/>
          </a:xfrm>
        </p:spPr>
        <p:txBody>
          <a:bodyPr anchor="t">
            <a:normAutofit/>
          </a:bodyPr>
          <a:lstStyle>
            <a:lvl1pPr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340864"/>
            <a:ext cx="4800600" cy="742950"/>
          </a:xfrm>
        </p:spPr>
        <p:txBody>
          <a:bodyPr>
            <a:normAutofit/>
          </a:bodyPr>
          <a:lstStyle>
            <a:lvl1pPr marL="0" indent="0" algn="ctr">
              <a:buNone/>
              <a:defRPr sz="21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85950" y="2267712"/>
            <a:ext cx="30861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42900" y="4767264"/>
            <a:ext cx="2057400" cy="2746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72050" y="4767264"/>
            <a:ext cx="154305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2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00050"/>
            <a:ext cx="6172200" cy="457200"/>
          </a:xfrm>
        </p:spPr>
        <p:txBody>
          <a:bodyPr anchor="t">
            <a:normAutofit/>
          </a:bodyPr>
          <a:lstStyle>
            <a:lvl1pPr>
              <a:defRPr sz="1875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72050" y="4767263"/>
            <a:ext cx="1600200" cy="27384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6CEC8E17-78FD-41D0-A5E2-5557C95439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42900" y="971550"/>
            <a:ext cx="6172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" y="4767263"/>
            <a:ext cx="2171700" cy="273844"/>
          </a:xfrm>
        </p:spPr>
        <p:txBody>
          <a:bodyPr/>
          <a:lstStyle/>
          <a:p>
            <a:r>
              <a:rPr lang="en-US" dirty="0" err="1" smtClean="0"/>
              <a:t>Brexit</a:t>
            </a:r>
            <a:r>
              <a:rPr lang="en-US" dirty="0" smtClean="0"/>
              <a:t> presentation -- Bart Van Vooren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7764"/>
            <a:ext cx="6172200" cy="4594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297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171450" algn="l" defTabSz="68580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None/>
            </a:pPr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4290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972050" y="4767264"/>
            <a:ext cx="1543050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71" r:id="rId7"/>
    <p:sldLayoutId id="214748368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00" kern="1200" baseline="0">
          <a:solidFill>
            <a:srgbClr val="0F4859"/>
          </a:solidFill>
          <a:latin typeface="+mj-lt"/>
          <a:ea typeface="+mj-ea"/>
          <a:cs typeface="+mj-cs"/>
        </a:defRPr>
      </a:lvl1pPr>
    </p:titleStyle>
    <p:bodyStyle>
      <a:lvl1pPr marL="342900" indent="-171450" algn="l" defTabSz="68580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200" b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514350" indent="-171450" algn="l" defTabSz="685800" rtl="0" eaLnBrk="1" latinLnBrk="0" hangingPunct="1">
        <a:spcBef>
          <a:spcPct val="20000"/>
        </a:spcBef>
        <a:buClr>
          <a:srgbClr val="A0A0A0"/>
        </a:buClr>
        <a:buSzPct val="60000"/>
        <a:buFont typeface="Wingdings"/>
        <a:buChar char="l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rgbClr val="A0A0A0"/>
        </a:buClr>
        <a:buSzPct val="62000"/>
        <a:buFont typeface="Wingdings 2"/>
        <a:buChar char="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rgbClr val="A0A0A0"/>
        </a:buClr>
        <a:buSzPct val="55000"/>
        <a:buFont typeface="Wingdings"/>
        <a:buChar char="l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14350" y="915566"/>
            <a:ext cx="5829300" cy="9906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Brexit</a:t>
            </a:r>
            <a:r>
              <a:rPr lang="en-GB" dirty="0"/>
              <a:t> </a:t>
            </a:r>
            <a:r>
              <a:rPr lang="en-GB" dirty="0" smtClean="0"/>
              <a:t>Challenges </a:t>
            </a:r>
            <a:r>
              <a:rPr lang="en-GB" dirty="0"/>
              <a:t>to the </a:t>
            </a:r>
            <a:r>
              <a:rPr lang="en-GB" dirty="0" smtClean="0"/>
              <a:t>Regulatory </a:t>
            </a:r>
            <a:r>
              <a:rPr lang="en-GB" dirty="0"/>
              <a:t>R</a:t>
            </a:r>
            <a:r>
              <a:rPr lang="en-GB" dirty="0" smtClean="0"/>
              <a:t>egime </a:t>
            </a:r>
            <a:r>
              <a:rPr lang="en-GB" dirty="0"/>
              <a:t>G</a:t>
            </a:r>
            <a:r>
              <a:rPr lang="en-GB" dirty="0" smtClean="0"/>
              <a:t>overning </a:t>
            </a:r>
            <a:r>
              <a:rPr lang="en-GB" dirty="0"/>
              <a:t>F</a:t>
            </a:r>
            <a:r>
              <a:rPr lang="en-GB" dirty="0" smtClean="0"/>
              <a:t>ood </a:t>
            </a:r>
            <a:r>
              <a:rPr lang="en-GB" dirty="0"/>
              <a:t>and </a:t>
            </a:r>
            <a:r>
              <a:rPr lang="en-GB" dirty="0" smtClean="0"/>
              <a:t>Drugs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Maree </a:t>
            </a:r>
            <a:r>
              <a:rPr lang="en-US" dirty="0" smtClean="0"/>
              <a:t>Gallagher</a:t>
            </a:r>
          </a:p>
          <a:p>
            <a:r>
              <a:rPr lang="en-US" dirty="0" smtClean="0"/>
              <a:t>Of Counsel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3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</a:t>
            </a:r>
            <a:r>
              <a:rPr lang="en-US" dirty="0" err="1"/>
              <a:t>Brexit</a:t>
            </a:r>
            <a:r>
              <a:rPr lang="en-US" dirty="0"/>
              <a:t>: UK </a:t>
            </a:r>
            <a:r>
              <a:rPr lang="en-US" dirty="0" smtClean="0"/>
              <a:t>No Deal Notices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25547"/>
              </p:ext>
            </p:extLst>
          </p:nvPr>
        </p:nvGraphicFramePr>
        <p:xfrm>
          <a:off x="342900" y="699542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8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7494"/>
            <a:ext cx="6172200" cy="864096"/>
          </a:xfrm>
        </p:spPr>
        <p:txBody>
          <a:bodyPr/>
          <a:lstStyle/>
          <a:p>
            <a:r>
              <a:rPr lang="en-US" dirty="0"/>
              <a:t>Hard </a:t>
            </a:r>
            <a:r>
              <a:rPr lang="en-US" dirty="0" err="1"/>
              <a:t>Brexit</a:t>
            </a:r>
            <a:r>
              <a:rPr lang="en-US" dirty="0"/>
              <a:t>: UK </a:t>
            </a:r>
            <a:r>
              <a:rPr lang="en-US" dirty="0" smtClean="0"/>
              <a:t>No Deal Notices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014862"/>
              </p:ext>
            </p:extLst>
          </p:nvPr>
        </p:nvGraphicFramePr>
        <p:xfrm>
          <a:off x="332656" y="555526"/>
          <a:ext cx="6182444" cy="380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16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</a:t>
            </a:r>
            <a:r>
              <a:rPr lang="en-US" dirty="0" err="1"/>
              <a:t>Brexit</a:t>
            </a:r>
            <a:r>
              <a:rPr lang="en-US" dirty="0"/>
              <a:t>: UK </a:t>
            </a:r>
            <a:r>
              <a:rPr lang="en-US" dirty="0" smtClean="0"/>
              <a:t>No Deal Notices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766928"/>
              </p:ext>
            </p:extLst>
          </p:nvPr>
        </p:nvGraphicFramePr>
        <p:xfrm>
          <a:off x="342900" y="699542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14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in shortbread after Brexit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34" y="971550"/>
            <a:ext cx="6534726" cy="3657600"/>
          </a:xfrm>
        </p:spPr>
        <p:txBody>
          <a:bodyPr>
            <a:noAutofit/>
          </a:bodyPr>
          <a:lstStyle/>
          <a:p>
            <a:pPr lvl="1"/>
            <a:endParaRPr lang="en-GB" sz="1200" dirty="0"/>
          </a:p>
          <a:p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76" y="924378"/>
            <a:ext cx="5379618" cy="112043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102621" y="2142557"/>
            <a:ext cx="4598753" cy="2550320"/>
            <a:chOff x="1968721" y="2856743"/>
            <a:chExt cx="5044233" cy="2776147"/>
          </a:xfrm>
        </p:grpSpPr>
        <p:sp>
          <p:nvSpPr>
            <p:cNvPr id="40" name="Oval 39"/>
            <p:cNvSpPr/>
            <p:nvPr/>
          </p:nvSpPr>
          <p:spPr>
            <a:xfrm>
              <a:off x="3647301" y="2856743"/>
              <a:ext cx="1666527" cy="754559"/>
            </a:xfrm>
            <a:prstGeom prst="ellipse">
              <a:avLst/>
            </a:prstGeom>
            <a:blipFill dpi="0" rotWithShape="1">
              <a:blip r:embed="rId4">
                <a:alphaModFix amt="35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Ireland</a:t>
              </a:r>
              <a:endParaRPr lang="en-US" sz="1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Butter</a:t>
              </a:r>
              <a:endParaRPr lang="en-GB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968721" y="3072146"/>
              <a:ext cx="5044233" cy="2560744"/>
              <a:chOff x="1968721" y="3072146"/>
              <a:chExt cx="5044233" cy="256074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647300" y="3867537"/>
                <a:ext cx="1666527" cy="754559"/>
              </a:xfrm>
              <a:prstGeom prst="ellipse">
                <a:avLst/>
              </a:prstGeom>
              <a:blipFill dpi="0" rotWithShape="1">
                <a:blip r:embed="rId5">
                  <a:alphaModFix amt="25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UK </a:t>
                </a:r>
              </a:p>
              <a:p>
                <a:pPr algn="ctr"/>
                <a:r>
                  <a:rPr lang="en-U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manufacturing</a:t>
                </a:r>
                <a:endParaRPr lang="en-GB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968721" y="3072147"/>
                <a:ext cx="1666527" cy="754559"/>
              </a:xfrm>
              <a:prstGeom prst="ellipse">
                <a:avLst/>
              </a:prstGeom>
              <a:blipFill dpi="0" rotWithShape="1">
                <a:blip r:embed="rId6">
                  <a:alphaModFix amt="35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Germany</a:t>
                </a:r>
              </a:p>
              <a:p>
                <a:pPr algn="ctr"/>
                <a:r>
                  <a:rPr lang="en-U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Sugar</a:t>
                </a:r>
                <a:endParaRPr lang="en-GB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3314384" y="3732910"/>
                <a:ext cx="414614" cy="354944"/>
              </a:xfrm>
              <a:prstGeom prst="straightConnector1">
                <a:avLst/>
              </a:prstGeom>
              <a:ln w="22225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4490837" y="3611303"/>
                <a:ext cx="1" cy="249745"/>
              </a:xfrm>
              <a:prstGeom prst="straightConnector1">
                <a:avLst/>
              </a:prstGeom>
              <a:ln w="22225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5346427" y="3072146"/>
                <a:ext cx="1666527" cy="754559"/>
              </a:xfrm>
              <a:prstGeom prst="ellipse">
                <a:avLst/>
              </a:prstGeom>
              <a:blipFill dpi="0" rotWithShape="1">
                <a:blip r:embed="rId7">
                  <a:alphaModFix amt="35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France</a:t>
                </a:r>
              </a:p>
              <a:p>
                <a:pPr algn="ctr"/>
                <a:r>
                  <a:rPr lang="en-U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Flour</a:t>
                </a:r>
                <a:endParaRPr lang="en-GB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V="1">
                <a:off x="5212639" y="3732910"/>
                <a:ext cx="423635" cy="317322"/>
              </a:xfrm>
              <a:prstGeom prst="straightConnector1">
                <a:avLst/>
              </a:prstGeom>
              <a:ln w="22225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4478430" y="4622096"/>
                <a:ext cx="1" cy="249745"/>
              </a:xfrm>
              <a:prstGeom prst="straightConnector1">
                <a:avLst/>
              </a:prstGeom>
              <a:ln w="22225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3668382" y="4878331"/>
                <a:ext cx="1666527" cy="754559"/>
              </a:xfrm>
              <a:prstGeom prst="ellipse">
                <a:avLst/>
              </a:prstGeom>
              <a:blipFill>
                <a:blip r:embed="rId8">
                  <a:alphaModFix amt="35000"/>
                </a:blip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EU</a:t>
                </a:r>
              </a:p>
              <a:p>
                <a:pPr algn="ctr"/>
                <a:r>
                  <a:rPr lang="en-U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Shortbread</a:t>
                </a:r>
                <a:endParaRPr lang="en-GB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cxnSp>
        <p:nvCxnSpPr>
          <p:cNvPr id="16" name="Straight Connector 15"/>
          <p:cNvCxnSpPr/>
          <p:nvPr/>
        </p:nvCxnSpPr>
        <p:spPr>
          <a:xfrm>
            <a:off x="342900" y="857250"/>
            <a:ext cx="61722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42900" y="857250"/>
            <a:ext cx="61722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Hard Brexit: </a:t>
            </a:r>
            <a:r>
              <a:rPr lang="en-US" sz="1600" b="1" dirty="0" smtClean="0"/>
              <a:t>Non </a:t>
            </a:r>
            <a:r>
              <a:rPr lang="en-US" sz="1600" b="1" dirty="0"/>
              <a:t>preferential</a:t>
            </a:r>
            <a:r>
              <a:rPr lang="en-US" sz="1600" dirty="0"/>
              <a:t> import of UK shortbread into </a:t>
            </a:r>
            <a:r>
              <a:rPr lang="en-US" sz="1600" dirty="0" smtClean="0"/>
              <a:t>EU</a:t>
            </a:r>
            <a:endParaRPr lang="en-GB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34" y="971550"/>
            <a:ext cx="6534726" cy="3657600"/>
          </a:xfrm>
        </p:spPr>
        <p:txBody>
          <a:bodyPr>
            <a:noAutofit/>
          </a:bodyPr>
          <a:lstStyle/>
          <a:p>
            <a:pPr lvl="1"/>
            <a:endParaRPr lang="en-GB" sz="1200" dirty="0"/>
          </a:p>
          <a:p>
            <a:endParaRPr lang="en-GB" sz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37099" y="2514047"/>
          <a:ext cx="1776024" cy="108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859">
                  <a:extLst>
                    <a:ext uri="{9D8B030D-6E8A-4147-A177-3AD203B41FA5}">
                      <a16:colId xmlns="" xmlns:a16="http://schemas.microsoft.com/office/drawing/2014/main" val="3011609308"/>
                    </a:ext>
                  </a:extLst>
                </a:gridCol>
                <a:gridCol w="720165">
                  <a:extLst>
                    <a:ext uri="{9D8B030D-6E8A-4147-A177-3AD203B41FA5}">
                      <a16:colId xmlns="" xmlns:a16="http://schemas.microsoft.com/office/drawing/2014/main" val="3090543987"/>
                    </a:ext>
                  </a:extLst>
                </a:gridCol>
              </a:tblGrid>
              <a:tr h="2197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HS 170290 – Sugar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0443445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MFN applied tariff, AV duty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12,8 %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21994282"/>
                  </a:ext>
                </a:extLst>
              </a:tr>
              <a:tr h="4800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Note: 12,8 % under EU-Colombia </a:t>
                      </a:r>
                      <a:r>
                        <a:rPr lang="en-US" sz="900" dirty="0" err="1" smtClean="0"/>
                        <a:t>FTA</a:t>
                      </a:r>
                      <a:r>
                        <a:rPr lang="en-US" sz="900" dirty="0" smtClean="0"/>
                        <a:t> and 8,9 % under EU-South Africa </a:t>
                      </a:r>
                      <a:r>
                        <a:rPr lang="en-US" sz="900" dirty="0" err="1" smtClean="0"/>
                        <a:t>FTA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0529694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21595" y="789553"/>
            <a:ext cx="6214811" cy="3953897"/>
            <a:chOff x="1968721" y="2757542"/>
            <a:chExt cx="5044233" cy="2630162"/>
          </a:xfrm>
        </p:grpSpPr>
        <p:sp>
          <p:nvSpPr>
            <p:cNvPr id="25" name="Oval 24"/>
            <p:cNvSpPr/>
            <p:nvPr/>
          </p:nvSpPr>
          <p:spPr>
            <a:xfrm>
              <a:off x="3647301" y="2757542"/>
              <a:ext cx="1666527" cy="608124"/>
            </a:xfrm>
            <a:prstGeom prst="ellipse">
              <a:avLst/>
            </a:prstGeom>
            <a:blipFill dpi="0" rotWithShape="1">
              <a:blip r:embed="rId3">
                <a:alphaModFix amt="67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chemeClr val="accent1">
                      <a:lumMod val="75000"/>
                    </a:schemeClr>
                  </a:solidFill>
                </a:rPr>
                <a:t>Ireland </a:t>
              </a:r>
              <a:endParaRPr lang="en-US" sz="135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1350" b="1" dirty="0">
                  <a:solidFill>
                    <a:schemeClr val="accent1">
                      <a:lumMod val="75000"/>
                    </a:schemeClr>
                  </a:solidFill>
                </a:rPr>
                <a:t>Butter</a:t>
              </a:r>
              <a:endParaRPr lang="en-GB" sz="13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968721" y="3072146"/>
              <a:ext cx="5044233" cy="2315558"/>
              <a:chOff x="1968721" y="3072146"/>
              <a:chExt cx="5044233" cy="231555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647300" y="3867537"/>
                <a:ext cx="1666527" cy="754559"/>
              </a:xfrm>
              <a:prstGeom prst="ellipse">
                <a:avLst/>
              </a:prstGeom>
              <a:blipFill dpi="0" rotWithShape="1">
                <a:blip r:embed="rId4">
                  <a:alphaModFix amt="37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accent1">
                        <a:lumMod val="75000"/>
                      </a:schemeClr>
                    </a:solidFill>
                  </a:rPr>
                  <a:t>UK </a:t>
                </a:r>
              </a:p>
              <a:p>
                <a:pPr algn="ctr"/>
                <a:r>
                  <a:rPr lang="en-US" sz="1350" b="1" dirty="0">
                    <a:solidFill>
                      <a:schemeClr val="accent1">
                        <a:lumMod val="75000"/>
                      </a:schemeClr>
                    </a:solidFill>
                  </a:rPr>
                  <a:t>manufacturing</a:t>
                </a:r>
                <a:endParaRPr lang="en-GB" sz="135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3307325" y="3732910"/>
                <a:ext cx="421673" cy="354944"/>
              </a:xfrm>
              <a:prstGeom prst="straightConnector1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endCxn id="25" idx="4"/>
              </p:cNvCxnSpPr>
              <p:nvPr/>
            </p:nvCxnSpPr>
            <p:spPr>
              <a:xfrm flipH="1" flipV="1">
                <a:off x="4480565" y="3365665"/>
                <a:ext cx="10272" cy="495383"/>
              </a:xfrm>
              <a:prstGeom prst="straightConnector1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5346427" y="3072146"/>
                <a:ext cx="1666527" cy="754559"/>
              </a:xfrm>
              <a:prstGeom prst="ellipse">
                <a:avLst/>
              </a:prstGeom>
              <a:blipFill dpi="0" rotWithShape="1">
                <a:blip r:embed="rId5">
                  <a:alphaModFix amt="37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accent1">
                        <a:lumMod val="75000"/>
                      </a:schemeClr>
                    </a:solidFill>
                  </a:rPr>
                  <a:t>France</a:t>
                </a:r>
              </a:p>
              <a:p>
                <a:pPr algn="ctr"/>
                <a:r>
                  <a:rPr lang="en-US" sz="1350" b="1" dirty="0">
                    <a:solidFill>
                      <a:schemeClr val="accent1">
                        <a:lumMod val="75000"/>
                      </a:schemeClr>
                    </a:solidFill>
                  </a:rPr>
                  <a:t>Flour</a:t>
                </a:r>
                <a:endParaRPr lang="en-GB" sz="135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212639" y="3732910"/>
                <a:ext cx="423635" cy="317322"/>
              </a:xfrm>
              <a:prstGeom prst="straightConnector1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4478430" y="4622096"/>
                <a:ext cx="1" cy="249745"/>
              </a:xfrm>
              <a:prstGeom prst="straightConnector1">
                <a:avLst/>
              </a:prstGeom>
              <a:ln w="381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1968721" y="3072147"/>
                <a:ext cx="1666527" cy="754559"/>
              </a:xfrm>
              <a:prstGeom prst="ellipse">
                <a:avLst/>
              </a:prstGeom>
              <a:blipFill dpi="0" rotWithShape="1">
                <a:blip r:embed="rId6">
                  <a:alphaModFix amt="51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accent1">
                        <a:lumMod val="75000"/>
                      </a:schemeClr>
                    </a:solidFill>
                  </a:rPr>
                  <a:t>Germany</a:t>
                </a:r>
              </a:p>
              <a:p>
                <a:pPr algn="ctr"/>
                <a:r>
                  <a:rPr lang="en-US" sz="1350" b="1" dirty="0">
                    <a:solidFill>
                      <a:schemeClr val="accent1">
                        <a:lumMod val="75000"/>
                      </a:schemeClr>
                    </a:solidFill>
                  </a:rPr>
                  <a:t>Sugar</a:t>
                </a:r>
                <a:endParaRPr lang="en-GB" sz="135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668382" y="4878331"/>
                <a:ext cx="1666527" cy="509373"/>
              </a:xfrm>
              <a:prstGeom prst="ellipse">
                <a:avLst/>
              </a:prstGeom>
              <a:blipFill dpi="0" rotWithShape="1">
                <a:blip r:embed="rId7">
                  <a:alphaModFix amt="36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>
                    <a:solidFill>
                      <a:schemeClr val="accent1">
                        <a:lumMod val="75000"/>
                      </a:schemeClr>
                    </a:solidFill>
                  </a:rPr>
                  <a:t>EU</a:t>
                </a:r>
              </a:p>
              <a:p>
                <a:pPr algn="ctr"/>
                <a:r>
                  <a:rPr lang="en-US" sz="1500" b="1" dirty="0">
                    <a:solidFill>
                      <a:schemeClr val="accent1">
                        <a:lumMod val="75000"/>
                      </a:schemeClr>
                    </a:solidFill>
                  </a:rPr>
                  <a:t>Shortbread</a:t>
                </a:r>
                <a:endParaRPr lang="en-GB" sz="15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3326" y="937515"/>
            <a:ext cx="2430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Assuming UK adopts EU’s schedule</a:t>
            </a:r>
            <a:r>
              <a:rPr lang="en-US" sz="900" dirty="0"/>
              <a:t>.</a:t>
            </a:r>
            <a:endParaRPr lang="en-GB" sz="900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4565191" y="2522606"/>
          <a:ext cx="1889162" cy="59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818">
                  <a:extLst>
                    <a:ext uri="{9D8B030D-6E8A-4147-A177-3AD203B41FA5}">
                      <a16:colId xmlns="" xmlns:a16="http://schemas.microsoft.com/office/drawing/2014/main" val="3011609308"/>
                    </a:ext>
                  </a:extLst>
                </a:gridCol>
                <a:gridCol w="841344">
                  <a:extLst>
                    <a:ext uri="{9D8B030D-6E8A-4147-A177-3AD203B41FA5}">
                      <a16:colId xmlns="" xmlns:a16="http://schemas.microsoft.com/office/drawing/2014/main" val="3090543987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HS 110100 –  Wheat flour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0443445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Non-</a:t>
                      </a:r>
                      <a:r>
                        <a:rPr lang="en-US" sz="900" dirty="0" err="1" smtClean="0"/>
                        <a:t>TRQ</a:t>
                      </a:r>
                      <a:r>
                        <a:rPr lang="en-US" sz="900" dirty="0" smtClean="0"/>
                        <a:t>, MFN non-AV</a:t>
                      </a:r>
                      <a:r>
                        <a:rPr lang="en-US" sz="900" baseline="0" dirty="0" smtClean="0"/>
                        <a:t> duty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172 EUR/ </a:t>
                      </a:r>
                      <a:r>
                        <a:rPr lang="en-US" sz="900" dirty="0" err="1" smtClean="0"/>
                        <a:t>1000kg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2199428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489194" y="1757977"/>
          <a:ext cx="1889162" cy="59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818">
                  <a:extLst>
                    <a:ext uri="{9D8B030D-6E8A-4147-A177-3AD203B41FA5}">
                      <a16:colId xmlns="" xmlns:a16="http://schemas.microsoft.com/office/drawing/2014/main" val="3011609308"/>
                    </a:ext>
                  </a:extLst>
                </a:gridCol>
                <a:gridCol w="841344">
                  <a:extLst>
                    <a:ext uri="{9D8B030D-6E8A-4147-A177-3AD203B41FA5}">
                      <a16:colId xmlns="" xmlns:a16="http://schemas.microsoft.com/office/drawing/2014/main" val="3090543987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HS 040510 –  Butter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0443445"/>
                  </a:ext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Non-</a:t>
                      </a:r>
                      <a:r>
                        <a:rPr lang="en-US" sz="900" dirty="0" err="1" smtClean="0"/>
                        <a:t>TRQ</a:t>
                      </a:r>
                      <a:r>
                        <a:rPr lang="en-US" sz="900" dirty="0" smtClean="0"/>
                        <a:t>, MFN non-AV</a:t>
                      </a:r>
                      <a:r>
                        <a:rPr lang="en-US" sz="900" baseline="0" dirty="0" smtClean="0"/>
                        <a:t> duty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189.6 EUR/</a:t>
                      </a:r>
                      <a:r>
                        <a:rPr lang="en-US" sz="900" dirty="0" err="1" smtClean="0"/>
                        <a:t>100kg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21994282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82671"/>
              </p:ext>
            </p:extLst>
          </p:nvPr>
        </p:nvGraphicFramePr>
        <p:xfrm>
          <a:off x="2457416" y="3634682"/>
          <a:ext cx="1889162" cy="20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62">
                  <a:extLst>
                    <a:ext uri="{9D8B030D-6E8A-4147-A177-3AD203B41FA5}">
                      <a16:colId xmlns="" xmlns:a16="http://schemas.microsoft.com/office/drawing/2014/main" val="3011609308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Export to EU: next slide</a:t>
                      </a:r>
                      <a:endParaRPr lang="en-GB" sz="9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44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2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Hard Brexit: </a:t>
            </a:r>
            <a:r>
              <a:rPr lang="en-US" sz="1600" b="1" dirty="0"/>
              <a:t>Non preferential</a:t>
            </a:r>
            <a:r>
              <a:rPr lang="en-US" sz="1600" dirty="0"/>
              <a:t> import of UK shortbread into EU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34" y="971550"/>
            <a:ext cx="6534726" cy="3657600"/>
          </a:xfrm>
        </p:spPr>
        <p:txBody>
          <a:bodyPr>
            <a:noAutofit/>
          </a:bodyPr>
          <a:lstStyle/>
          <a:p>
            <a:pPr marL="171450" indent="0" algn="just">
              <a:buNone/>
            </a:pPr>
            <a:r>
              <a:rPr lang="en-US" sz="1200" dirty="0"/>
              <a:t>First, classify shortbread under correct code of the EU’s Common Nomenclature (“CN”)</a:t>
            </a:r>
          </a:p>
          <a:p>
            <a:pPr marL="171450" indent="0"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marL="171450" indent="0"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lvl="1" algn="just"/>
            <a:endParaRPr lang="en-US" sz="1200" dirty="0"/>
          </a:p>
          <a:p>
            <a:pPr lvl="1" algn="just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GB" sz="1200" dirty="0"/>
          </a:p>
          <a:p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77" y="1275606"/>
            <a:ext cx="5059040" cy="769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30" y="2044114"/>
            <a:ext cx="4679249" cy="3753252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807042" y="3435846"/>
            <a:ext cx="1107774" cy="810090"/>
          </a:xfrm>
          <a:prstGeom prst="wedgeRectCallout">
            <a:avLst>
              <a:gd name="adj1" fmla="val -70606"/>
              <a:gd name="adj2" fmla="val 338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Explanatory notes:</a:t>
            </a:r>
          </a:p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This subheading includes butter biscuits.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8250" y="3807600"/>
            <a:ext cx="985466" cy="821550"/>
          </a:xfrm>
          <a:prstGeom prst="rightArrow">
            <a:avLst/>
          </a:prstGeom>
          <a:blipFill dpi="0" rotWithShape="1">
            <a:blip r:embed="rId5">
              <a:alphaModFix amt="6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" y="857250"/>
            <a:ext cx="61722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Hard Brexit: </a:t>
            </a:r>
            <a:r>
              <a:rPr lang="en-US" sz="1600" b="1" dirty="0"/>
              <a:t>Non preferential</a:t>
            </a:r>
            <a:r>
              <a:rPr lang="en-US" sz="1600" dirty="0"/>
              <a:t> import of UK shortbread into EU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34" y="971550"/>
            <a:ext cx="6534726" cy="3657600"/>
          </a:xfrm>
        </p:spPr>
        <p:txBody>
          <a:bodyPr>
            <a:noAutofit/>
          </a:bodyPr>
          <a:lstStyle/>
          <a:p>
            <a:pPr marL="171450" indent="0" algn="just">
              <a:buNone/>
            </a:pPr>
            <a:r>
              <a:rPr lang="en-US" sz="1200" dirty="0"/>
              <a:t>Second, calculate applicable duty rate:</a:t>
            </a:r>
          </a:p>
          <a:p>
            <a:pPr marL="171450" indent="0" algn="just">
              <a:buNone/>
            </a:pPr>
            <a:endParaRPr lang="en-US" sz="1200" dirty="0"/>
          </a:p>
          <a:p>
            <a:pPr marL="171450" indent="0" algn="just">
              <a:buNone/>
            </a:pPr>
            <a:r>
              <a:rPr lang="en-US" sz="1200" dirty="0"/>
              <a:t>Conventional duty rate of 9 % </a:t>
            </a:r>
            <a:r>
              <a:rPr lang="en-US" sz="1200" b="1" dirty="0"/>
              <a:t>plus</a:t>
            </a:r>
            <a:r>
              <a:rPr lang="en-US" sz="1200" dirty="0"/>
              <a:t> agricultural component in EUR per 100 kg </a:t>
            </a:r>
            <a:r>
              <a:rPr lang="en-US" sz="1200" b="1" dirty="0"/>
              <a:t>plus </a:t>
            </a:r>
            <a:r>
              <a:rPr lang="en-US" sz="1200" dirty="0"/>
              <a:t>additional duty on sugar.</a:t>
            </a:r>
          </a:p>
          <a:p>
            <a:pPr marL="171450" indent="0"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marL="171450" indent="0"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lvl="1" algn="just"/>
            <a:endParaRPr lang="en-US" sz="1200" dirty="0"/>
          </a:p>
          <a:p>
            <a:pPr lvl="1" algn="just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GB" sz="1200" dirty="0"/>
          </a:p>
          <a:p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70" y="857250"/>
            <a:ext cx="1500188" cy="578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76" y="1977684"/>
            <a:ext cx="6084443" cy="235808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2900" y="857250"/>
            <a:ext cx="61722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 txBox="1">
            <a:spLocks/>
          </p:cNvSpPr>
          <p:nvPr/>
        </p:nvSpPr>
        <p:spPr>
          <a:xfrm>
            <a:off x="144423" y="4354304"/>
            <a:ext cx="6172200" cy="148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71450" algn="l" defTabSz="68580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Char char="¾"/>
              <a:defRPr sz="2200" b="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spcBef>
                <a:spcPct val="20000"/>
              </a:spcBef>
              <a:buClr>
                <a:srgbClr val="A0A0A0"/>
              </a:buClr>
              <a:buSzPct val="60000"/>
              <a:buFont typeface="Wingdings"/>
              <a:buChar char="l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spcBef>
                <a:spcPct val="20000"/>
              </a:spcBef>
              <a:buClr>
                <a:srgbClr val="A0A0A0"/>
              </a:buClr>
              <a:buSzPct val="62000"/>
              <a:buFont typeface="Wingdings 2"/>
              <a:buChar char="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1450" algn="l" defTabSz="68580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Char char="¾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71450" algn="l" defTabSz="685800" rtl="0" eaLnBrk="1" latinLnBrk="0" hangingPunct="1">
              <a:spcBef>
                <a:spcPct val="20000"/>
              </a:spcBef>
              <a:buClr>
                <a:srgbClr val="A0A0A0"/>
              </a:buClr>
              <a:buSzPct val="55000"/>
              <a:buFont typeface="Wingdings"/>
              <a:buChar char="l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Bottom line: it’ll cost more to do business?</a:t>
            </a:r>
          </a:p>
        </p:txBody>
      </p:sp>
    </p:spTree>
    <p:extLst>
      <p:ext uri="{BB962C8B-B14F-4D97-AF65-F5344CB8AC3E}">
        <p14:creationId xmlns:p14="http://schemas.microsoft.com/office/powerpoint/2010/main" val="23013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Stockpiling and Continuity of Supply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287316"/>
              </p:ext>
            </p:extLst>
          </p:nvPr>
        </p:nvGraphicFramePr>
        <p:xfrm>
          <a:off x="342900" y="97155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45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</a:t>
            </a:r>
            <a:r>
              <a:rPr lang="en-US" dirty="0" err="1"/>
              <a:t>Brexit</a:t>
            </a:r>
            <a:r>
              <a:rPr lang="en-US" dirty="0"/>
              <a:t>: </a:t>
            </a:r>
            <a:r>
              <a:rPr lang="en-US" dirty="0" smtClean="0"/>
              <a:t>EU Contingencies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596489"/>
              </p:ext>
            </p:extLst>
          </p:nvPr>
        </p:nvGraphicFramePr>
        <p:xfrm>
          <a:off x="342900" y="771550"/>
          <a:ext cx="632646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8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 for Irish Law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047240"/>
              </p:ext>
            </p:extLst>
          </p:nvPr>
        </p:nvGraphicFramePr>
        <p:xfrm>
          <a:off x="332656" y="97155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65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AgriFood</a:t>
            </a:r>
            <a:r>
              <a:rPr lang="en-US" dirty="0" smtClean="0"/>
              <a:t> Trade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Ireland exports 90% production</a:t>
            </a:r>
          </a:p>
          <a:p>
            <a:endParaRPr lang="en-US" dirty="0" smtClean="0"/>
          </a:p>
          <a:p>
            <a:r>
              <a:rPr lang="en-US" dirty="0" smtClean="0"/>
              <a:t> Food &amp; Drink exports 2017 = €13.6 billion</a:t>
            </a:r>
          </a:p>
          <a:p>
            <a:endParaRPr lang="en-US" dirty="0" smtClean="0"/>
          </a:p>
          <a:p>
            <a:r>
              <a:rPr lang="en-US" dirty="0"/>
              <a:t> 173,000 </a:t>
            </a:r>
            <a:r>
              <a:rPr lang="en-US" dirty="0" smtClean="0"/>
              <a:t>Employed</a:t>
            </a:r>
          </a:p>
          <a:p>
            <a:endParaRPr lang="en-US" dirty="0"/>
          </a:p>
          <a:p>
            <a:r>
              <a:rPr lang="en-US" dirty="0" smtClean="0"/>
              <a:t> 38% of Exports              UK</a:t>
            </a:r>
          </a:p>
          <a:p>
            <a:endParaRPr lang="en-US" dirty="0"/>
          </a:p>
          <a:p>
            <a:r>
              <a:rPr lang="en-US" dirty="0" smtClean="0"/>
              <a:t> 50% Beef / 22% Dairy</a:t>
            </a:r>
          </a:p>
          <a:p>
            <a:endParaRPr lang="en-US" dirty="0"/>
          </a:p>
          <a:p>
            <a:pPr marL="51435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7" name="Right Arrow 16"/>
          <p:cNvSpPr/>
          <p:nvPr/>
        </p:nvSpPr>
        <p:spPr>
          <a:xfrm>
            <a:off x="2780928" y="336383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96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72" r="1580"/>
          <a:stretch/>
        </p:blipFill>
        <p:spPr>
          <a:xfrm>
            <a:off x="620688" y="1923678"/>
            <a:ext cx="5832648" cy="2852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42673"/>
              </p:ext>
            </p:extLst>
          </p:nvPr>
        </p:nvGraphicFramePr>
        <p:xfrm>
          <a:off x="603586" y="915564"/>
          <a:ext cx="5849750" cy="3672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172">
                  <a:extLst>
                    <a:ext uri="{9D8B030D-6E8A-4147-A177-3AD203B41FA5}">
                      <a16:colId xmlns:a16="http://schemas.microsoft.com/office/drawing/2014/main" xmlns="" val="743116116"/>
                    </a:ext>
                  </a:extLst>
                </a:gridCol>
                <a:gridCol w="1104676">
                  <a:extLst>
                    <a:ext uri="{9D8B030D-6E8A-4147-A177-3AD203B41FA5}">
                      <a16:colId xmlns:a16="http://schemas.microsoft.com/office/drawing/2014/main" xmlns="" val="1084987683"/>
                    </a:ext>
                  </a:extLst>
                </a:gridCol>
                <a:gridCol w="2085610">
                  <a:extLst>
                    <a:ext uri="{9D8B030D-6E8A-4147-A177-3AD203B41FA5}">
                      <a16:colId xmlns:a16="http://schemas.microsoft.com/office/drawing/2014/main" xmlns="" val="1954104825"/>
                    </a:ext>
                  </a:extLst>
                </a:gridCol>
                <a:gridCol w="2063292">
                  <a:extLst>
                    <a:ext uri="{9D8B030D-6E8A-4147-A177-3AD203B41FA5}">
                      <a16:colId xmlns:a16="http://schemas.microsoft.com/office/drawing/2014/main" xmlns="" val="150862565"/>
                    </a:ext>
                  </a:extLst>
                </a:gridCol>
              </a:tblGrid>
              <a:tr h="5740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>
                    <a:lnT w="38100" cmpd="sng">
                      <a:noFill/>
                    </a:lnT>
                    <a:solidFill>
                      <a:schemeClr val="bg1">
                        <a:alpha val="6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“</a:t>
                      </a:r>
                      <a:r>
                        <a:rPr lang="en-US" sz="1200" i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Transition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”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30.3.2019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31.12.2020</a:t>
                      </a:r>
                    </a:p>
                  </a:txBody>
                  <a:tcPr marL="47542" marR="47542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“Future relationship”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1.1.2021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- …</a:t>
                      </a:r>
                    </a:p>
                  </a:txBody>
                  <a:tcPr marL="47542" marR="47542" marT="0" marB="0"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84333036"/>
                  </a:ext>
                </a:extLst>
              </a:tr>
              <a:tr h="6783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</a:rPr>
                        <a:t>Soft Brexit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Regulatory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 law applies as if UK were a member state,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imperfect</a:t>
                      </a:r>
                      <a:endParaRPr lang="en-GB" sz="1200" b="0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EEA-type agreement (extension/duplication of IM)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extLst>
                  <a:ext uri="{0D108BD9-81ED-4DB2-BD59-A6C34878D82A}">
                    <a16:rowId xmlns:a16="http://schemas.microsoft.com/office/drawing/2014/main" xmlns="" val="2238806663"/>
                  </a:ext>
                </a:extLst>
              </a:tr>
              <a:tr h="3893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Trade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Customs union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customs union but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deep facilitation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42" marR="47542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335944"/>
                  </a:ext>
                </a:extLst>
              </a:tr>
              <a:tr h="6266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</a:rPr>
                        <a:t>Hard Brexit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Regulatory</a:t>
                      </a:r>
                      <a:endParaRPr lang="en-GB" sz="1200" b="1" i="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385044"/>
                  </a:ext>
                </a:extLst>
              </a:tr>
              <a:tr h="8286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Trade</a:t>
                      </a:r>
                      <a:endParaRPr lang="en-GB" sz="1200" b="1" i="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/>
                      <a:endParaRPr lang="en-GB" sz="1200" b="1" i="0" dirty="0">
                        <a:latin typeface="+mn-lt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42" marR="47542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766311"/>
                  </a:ext>
                </a:extLst>
              </a:tr>
              <a:tr h="57495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Extension…</a:t>
                      </a:r>
                      <a:endParaRPr lang="en-GB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>
                        <a:latin typeface="+mn-lt"/>
                      </a:endParaRPr>
                    </a:p>
                  </a:txBody>
                  <a:tcPr marL="47542" marR="47542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Backstop?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7579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984" y="4607444"/>
            <a:ext cx="63264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Picture source: Irish times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4822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Questions?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1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205922"/>
              </p:ext>
            </p:extLst>
          </p:nvPr>
        </p:nvGraphicFramePr>
        <p:xfrm>
          <a:off x="342900" y="97155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98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Play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457444"/>
              </p:ext>
            </p:extLst>
          </p:nvPr>
        </p:nvGraphicFramePr>
        <p:xfrm>
          <a:off x="342900" y="97155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7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of Play – The Latest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786715"/>
              </p:ext>
            </p:extLst>
          </p:nvPr>
        </p:nvGraphicFramePr>
        <p:xfrm>
          <a:off x="342900" y="97155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08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36797"/>
              </p:ext>
            </p:extLst>
          </p:nvPr>
        </p:nvGraphicFramePr>
        <p:xfrm>
          <a:off x="342899" y="987574"/>
          <a:ext cx="6172201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829">
                  <a:extLst>
                    <a:ext uri="{9D8B030D-6E8A-4147-A177-3AD203B41FA5}">
                      <a16:colId xmlns:a16="http://schemas.microsoft.com/office/drawing/2014/main" xmlns="" val="743116116"/>
                    </a:ext>
                  </a:extLst>
                </a:gridCol>
                <a:gridCol w="910916">
                  <a:extLst>
                    <a:ext uri="{9D8B030D-6E8A-4147-A177-3AD203B41FA5}">
                      <a16:colId xmlns:a16="http://schemas.microsoft.com/office/drawing/2014/main" xmlns="" val="1084987683"/>
                    </a:ext>
                  </a:extLst>
                </a:gridCol>
                <a:gridCol w="2446430">
                  <a:extLst>
                    <a:ext uri="{9D8B030D-6E8A-4147-A177-3AD203B41FA5}">
                      <a16:colId xmlns:a16="http://schemas.microsoft.com/office/drawing/2014/main" xmlns="" val="1954104825"/>
                    </a:ext>
                  </a:extLst>
                </a:gridCol>
                <a:gridCol w="2177026">
                  <a:extLst>
                    <a:ext uri="{9D8B030D-6E8A-4147-A177-3AD203B41FA5}">
                      <a16:colId xmlns:a16="http://schemas.microsoft.com/office/drawing/2014/main" xmlns="" val="150862565"/>
                    </a:ext>
                  </a:extLst>
                </a:gridCol>
              </a:tblGrid>
              <a:tr h="5620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>
                    <a:lnT w="38100" cmpd="sng">
                      <a:noFill/>
                    </a:lnT>
                    <a:solidFill>
                      <a:schemeClr val="bg1">
                        <a:alpha val="6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“</a:t>
                      </a:r>
                      <a:r>
                        <a:rPr lang="en-US" sz="1200" i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Transition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”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30.3.2019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31.12.2020</a:t>
                      </a:r>
                    </a:p>
                  </a:txBody>
                  <a:tcPr marL="47542" marR="47542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“Future relationship”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1.1.2021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- …</a:t>
                      </a:r>
                    </a:p>
                  </a:txBody>
                  <a:tcPr marL="47542" marR="47542" marT="0" marB="0"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84333036"/>
                  </a:ext>
                </a:extLst>
              </a:tr>
              <a:tr h="6641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</a:rPr>
                        <a:t>Soft Brexit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Regulatory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 law applies as if UK were a member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state</a:t>
                      </a:r>
                      <a:endParaRPr lang="en-GB" sz="1200" b="0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EEA-type agreement (extension/duplication of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Internal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Mkt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extLst>
                  <a:ext uri="{0D108BD9-81ED-4DB2-BD59-A6C34878D82A}">
                    <a16:rowId xmlns:a16="http://schemas.microsoft.com/office/drawing/2014/main" xmlns="" val="2238806663"/>
                  </a:ext>
                </a:extLst>
              </a:tr>
              <a:tr h="5629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Trade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Customs union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customs union but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deep facilitation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42" marR="47542" marT="0" marB="0" anchor="ctr"/>
                </a:tc>
                <a:extLst>
                  <a:ext uri="{0D108BD9-81ED-4DB2-BD59-A6C34878D82A}">
                    <a16:rowId xmlns:a16="http://schemas.microsoft.com/office/drawing/2014/main" xmlns="" val="2472335944"/>
                  </a:ext>
                </a:extLst>
              </a:tr>
              <a:tr h="6135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</a:rPr>
                        <a:t>Hard Brexit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Regulatory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Limited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unilateral recognition on each side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Sector agreements +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MRAs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extLst>
                  <a:ext uri="{0D108BD9-81ED-4DB2-BD59-A6C34878D82A}">
                    <a16:rowId xmlns:a16="http://schemas.microsoft.com/office/drawing/2014/main" xmlns="" val="2326385044"/>
                  </a:ext>
                </a:extLst>
              </a:tr>
              <a:tr h="5629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+mn-lt"/>
                        </a:rPr>
                        <a:t>Trade</a:t>
                      </a:r>
                      <a:endParaRPr lang="en-GB" sz="1200" b="1" i="0" dirty="0">
                        <a:latin typeface="+mn-lt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WTO (“Emergency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FTA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”)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CETA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-type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FTA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extLst>
                  <a:ext uri="{0D108BD9-81ED-4DB2-BD59-A6C34878D82A}">
                    <a16:rowId xmlns:a16="http://schemas.microsoft.com/office/drawing/2014/main" xmlns="" val="2267766311"/>
                  </a:ext>
                </a:extLst>
              </a:tr>
              <a:tr h="56290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Extension…: article 50 or transition?</a:t>
                      </a:r>
                      <a:endParaRPr lang="en-GB" sz="1200" b="1" i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>
                        <a:latin typeface="+mn-lt"/>
                      </a:endParaRPr>
                    </a:p>
                  </a:txBody>
                  <a:tcPr marL="47542" marR="47542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542" marR="47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7542" marR="47542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75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0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Drug </a:t>
            </a:r>
            <a:r>
              <a:rPr lang="en-GB" dirty="0"/>
              <a:t>Regulatory </a:t>
            </a:r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707612"/>
              </p:ext>
            </p:extLst>
          </p:nvPr>
        </p:nvGraphicFramePr>
        <p:xfrm>
          <a:off x="342900" y="97155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94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</a:t>
            </a:r>
            <a:r>
              <a:rPr lang="en-GB" dirty="0"/>
              <a:t>Regulatory </a:t>
            </a:r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470758"/>
              </p:ext>
            </p:extLst>
          </p:nvPr>
        </p:nvGraphicFramePr>
        <p:xfrm>
          <a:off x="342900" y="97155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83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</a:t>
            </a:r>
            <a:r>
              <a:rPr lang="en-US" dirty="0" err="1"/>
              <a:t>Brexit</a:t>
            </a:r>
            <a:r>
              <a:rPr lang="en-US" dirty="0"/>
              <a:t>: UK </a:t>
            </a:r>
            <a:r>
              <a:rPr lang="en-US" dirty="0" smtClean="0"/>
              <a:t>No Deal Notices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50760"/>
              </p:ext>
            </p:extLst>
          </p:nvPr>
        </p:nvGraphicFramePr>
        <p:xfrm>
          <a:off x="342900" y="699542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08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[COV-4x3]">
  <a:themeElements>
    <a:clrScheme name="Covinton 2017">
      <a:dk1>
        <a:srgbClr val="000000"/>
      </a:dk1>
      <a:lt1>
        <a:srgbClr val="FFFFFF"/>
      </a:lt1>
      <a:dk2>
        <a:srgbClr val="0F4859"/>
      </a:dk2>
      <a:lt2>
        <a:srgbClr val="F0F0F0"/>
      </a:lt2>
      <a:accent1>
        <a:srgbClr val="007A96"/>
      </a:accent1>
      <a:accent2>
        <a:srgbClr val="3A6F8F"/>
      </a:accent2>
      <a:accent3>
        <a:srgbClr val="00B2A9"/>
      </a:accent3>
      <a:accent4>
        <a:srgbClr val="A0A0A0"/>
      </a:accent4>
      <a:accent5>
        <a:srgbClr val="8BD3F5"/>
      </a:accent5>
      <a:accent6>
        <a:srgbClr val="90C6A2"/>
      </a:accent6>
      <a:hlink>
        <a:srgbClr val="0F4859"/>
      </a:hlink>
      <a:folHlink>
        <a:srgbClr val="0F4859"/>
      </a:folHlink>
    </a:clrScheme>
    <a:fontScheme name="[CovingtonFonts]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vington Presentation Template.potx" id="{77EC0B68-2BED-4AD9-B5C5-8C71896AAA65}" vid="{229B872C-F436-41BC-815B-65BB348B0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Covington Presentation Template</Template>
  <TotalTime>909</TotalTime>
  <Words>1274</Words>
  <Application>Microsoft Macintosh PowerPoint</Application>
  <PresentationFormat>Custom</PresentationFormat>
  <Paragraphs>225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[COV-4x3]</vt:lpstr>
      <vt:lpstr>Brexit Challenges to the Regulatory Regime Governing Food and Drugs</vt:lpstr>
      <vt:lpstr>AgriFood Trade</vt:lpstr>
      <vt:lpstr>Overview </vt:lpstr>
      <vt:lpstr>State of Play </vt:lpstr>
      <vt:lpstr>State of Play – The Latest</vt:lpstr>
      <vt:lpstr>Possible Outcomes</vt:lpstr>
      <vt:lpstr>Drug Regulatory Considerations</vt:lpstr>
      <vt:lpstr>Food Regulatory Considerations</vt:lpstr>
      <vt:lpstr>Hard Brexit: UK No Deal Notices</vt:lpstr>
      <vt:lpstr>Hard Brexit: UK No Deal Notices</vt:lpstr>
      <vt:lpstr>Hard Brexit: UK No Deal Notices</vt:lpstr>
      <vt:lpstr>Hard Brexit: UK No Deal Notices</vt:lpstr>
      <vt:lpstr>Trade in shortbread after Brexit</vt:lpstr>
      <vt:lpstr>Hard Brexit: Non preferential import of UK shortbread into EU</vt:lpstr>
      <vt:lpstr>Hard Brexit: Non preferential import of UK shortbread into EU</vt:lpstr>
      <vt:lpstr>Hard Brexit: Non preferential import of UK shortbread into EU</vt:lpstr>
      <vt:lpstr>Stockpiling and Continuity of Supply</vt:lpstr>
      <vt:lpstr>Hard Brexit: EU Contingencies</vt:lpstr>
      <vt:lpstr>Key Issues for Irish Law</vt:lpstr>
      <vt:lpstr>Possible Outcomes</vt:lpstr>
      <vt:lpstr>Questions? </vt:lpstr>
    </vt:vector>
  </TitlesOfParts>
  <Company>Covington &amp; Burling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Murugesu, Kamala</dc:creator>
  <cp:lastModifiedBy>Maree Gallagher</cp:lastModifiedBy>
  <cp:revision>32</cp:revision>
  <dcterms:created xsi:type="dcterms:W3CDTF">2018-11-13T10:34:28Z</dcterms:created>
  <dcterms:modified xsi:type="dcterms:W3CDTF">2018-11-14T08:39:27Z</dcterms:modified>
</cp:coreProperties>
</file>